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</p:sldMasterIdLst>
  <p:notesMasterIdLst>
    <p:notesMasterId r:id="rId126"/>
  </p:notesMasterIdLst>
  <p:handoutMasterIdLst>
    <p:handoutMasterId r:id="rId127"/>
  </p:handoutMasterIdLst>
  <p:sldIdLst>
    <p:sldId id="2554" r:id="rId3"/>
    <p:sldId id="2592" r:id="rId4"/>
    <p:sldId id="2593" r:id="rId5"/>
    <p:sldId id="2594" r:id="rId6"/>
    <p:sldId id="2595" r:id="rId7"/>
    <p:sldId id="2596" r:id="rId8"/>
    <p:sldId id="2597" r:id="rId9"/>
    <p:sldId id="2598" r:id="rId10"/>
    <p:sldId id="2599" r:id="rId11"/>
    <p:sldId id="2600" r:id="rId12"/>
    <p:sldId id="2601" r:id="rId13"/>
    <p:sldId id="2555" r:id="rId14"/>
    <p:sldId id="2331" r:id="rId15"/>
    <p:sldId id="2332" r:id="rId16"/>
    <p:sldId id="2333" r:id="rId17"/>
    <p:sldId id="2605" r:id="rId18"/>
    <p:sldId id="2611" r:id="rId19"/>
    <p:sldId id="2610" r:id="rId20"/>
    <p:sldId id="2606" r:id="rId21"/>
    <p:sldId id="2607" r:id="rId22"/>
    <p:sldId id="2608" r:id="rId23"/>
    <p:sldId id="2338" r:id="rId24"/>
    <p:sldId id="2339" r:id="rId25"/>
    <p:sldId id="2340" r:id="rId26"/>
    <p:sldId id="2341" r:id="rId27"/>
    <p:sldId id="2609" r:id="rId28"/>
    <p:sldId id="2569" r:id="rId29"/>
    <p:sldId id="2570" r:id="rId30"/>
    <p:sldId id="2568" r:id="rId31"/>
    <p:sldId id="2571" r:id="rId32"/>
    <p:sldId id="2343" r:id="rId33"/>
    <p:sldId id="2344" r:id="rId34"/>
    <p:sldId id="2345" r:id="rId35"/>
    <p:sldId id="2346" r:id="rId36"/>
    <p:sldId id="2573" r:id="rId37"/>
    <p:sldId id="2572" r:id="rId38"/>
    <p:sldId id="2449" r:id="rId39"/>
    <p:sldId id="2348" r:id="rId40"/>
    <p:sldId id="2349" r:id="rId41"/>
    <p:sldId id="2574" r:id="rId42"/>
    <p:sldId id="2350" r:id="rId43"/>
    <p:sldId id="2351" r:id="rId44"/>
    <p:sldId id="2575" r:id="rId45"/>
    <p:sldId id="2576" r:id="rId46"/>
    <p:sldId id="2352" r:id="rId47"/>
    <p:sldId id="2353" r:id="rId48"/>
    <p:sldId id="2354" r:id="rId49"/>
    <p:sldId id="2577" r:id="rId50"/>
    <p:sldId id="2603" r:id="rId51"/>
    <p:sldId id="2357" r:id="rId52"/>
    <p:sldId id="2359" r:id="rId53"/>
    <p:sldId id="2360" r:id="rId54"/>
    <p:sldId id="2361" r:id="rId55"/>
    <p:sldId id="2362" r:id="rId56"/>
    <p:sldId id="2363" r:id="rId57"/>
    <p:sldId id="2364" r:id="rId58"/>
    <p:sldId id="2365" r:id="rId59"/>
    <p:sldId id="2366" r:id="rId60"/>
    <p:sldId id="2367" r:id="rId61"/>
    <p:sldId id="2580" r:id="rId62"/>
    <p:sldId id="2613" r:id="rId63"/>
    <p:sldId id="2582" r:id="rId64"/>
    <p:sldId id="2583" r:id="rId65"/>
    <p:sldId id="2584" r:id="rId66"/>
    <p:sldId id="2585" r:id="rId67"/>
    <p:sldId id="2612" r:id="rId68"/>
    <p:sldId id="2614" r:id="rId69"/>
    <p:sldId id="2578" r:id="rId70"/>
    <p:sldId id="2579" r:id="rId71"/>
    <p:sldId id="2604" r:id="rId72"/>
    <p:sldId id="2376" r:id="rId73"/>
    <p:sldId id="2377" r:id="rId74"/>
    <p:sldId id="2378" r:id="rId75"/>
    <p:sldId id="2379" r:id="rId76"/>
    <p:sldId id="2380" r:id="rId77"/>
    <p:sldId id="2381" r:id="rId78"/>
    <p:sldId id="2586" r:id="rId79"/>
    <p:sldId id="2382" r:id="rId80"/>
    <p:sldId id="2588" r:id="rId81"/>
    <p:sldId id="2587" r:id="rId82"/>
    <p:sldId id="2602" r:id="rId83"/>
    <p:sldId id="2384" r:id="rId84"/>
    <p:sldId id="2385" r:id="rId85"/>
    <p:sldId id="2616" r:id="rId86"/>
    <p:sldId id="2617" r:id="rId87"/>
    <p:sldId id="2618" r:id="rId88"/>
    <p:sldId id="2615" r:id="rId89"/>
    <p:sldId id="2386" r:id="rId90"/>
    <p:sldId id="2387" r:id="rId91"/>
    <p:sldId id="2388" r:id="rId92"/>
    <p:sldId id="2389" r:id="rId93"/>
    <p:sldId id="2390" r:id="rId94"/>
    <p:sldId id="2391" r:id="rId95"/>
    <p:sldId id="2589" r:id="rId96"/>
    <p:sldId id="2392" r:id="rId97"/>
    <p:sldId id="2393" r:id="rId98"/>
    <p:sldId id="2394" r:id="rId99"/>
    <p:sldId id="2395" r:id="rId100"/>
    <p:sldId id="2396" r:id="rId101"/>
    <p:sldId id="2397" r:id="rId102"/>
    <p:sldId id="2398" r:id="rId103"/>
    <p:sldId id="2399" r:id="rId104"/>
    <p:sldId id="2400" r:id="rId105"/>
    <p:sldId id="2401" r:id="rId106"/>
    <p:sldId id="2402" r:id="rId107"/>
    <p:sldId id="2403" r:id="rId108"/>
    <p:sldId id="2404" r:id="rId109"/>
    <p:sldId id="2405" r:id="rId110"/>
    <p:sldId id="2406" r:id="rId111"/>
    <p:sldId id="2407" r:id="rId112"/>
    <p:sldId id="2408" r:id="rId113"/>
    <p:sldId id="2409" r:id="rId114"/>
    <p:sldId id="2619" r:id="rId115"/>
    <p:sldId id="2620" r:id="rId116"/>
    <p:sldId id="2410" r:id="rId117"/>
    <p:sldId id="2411" r:id="rId118"/>
    <p:sldId id="2621" r:id="rId119"/>
    <p:sldId id="2414" r:id="rId120"/>
    <p:sldId id="2450" r:id="rId121"/>
    <p:sldId id="2412" r:id="rId122"/>
    <p:sldId id="2413" r:id="rId123"/>
    <p:sldId id="2590" r:id="rId124"/>
    <p:sldId id="2591" r:id="rId12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383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689"/>
    <a:srgbClr val="D6BC8D"/>
    <a:srgbClr val="FECFCF"/>
    <a:srgbClr val="FFD1D1"/>
    <a:srgbClr val="FF7D7D"/>
    <a:srgbClr val="FC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2963"/>
  </p:normalViewPr>
  <p:slideViewPr>
    <p:cSldViewPr showGuides="1">
      <p:cViewPr>
        <p:scale>
          <a:sx n="71" d="100"/>
          <a:sy n="71" d="100"/>
        </p:scale>
        <p:origin x="720" y="480"/>
      </p:cViewPr>
      <p:guideLst>
        <p:guide orient="horz" pos="2136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notesMaster" Target="notesMasters/notesMaster1.xml"/><Relationship Id="rId127" Type="http://schemas.openxmlformats.org/officeDocument/2006/relationships/handoutMaster" Target="handoutMasters/handoutMaster1.xml"/><Relationship Id="rId128" Type="http://schemas.openxmlformats.org/officeDocument/2006/relationships/commentAuthors" Target="commentAuthors.xml"/><Relationship Id="rId12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B892FF-1CE2-3745-8771-9504DC900A7D}" type="doc">
      <dgm:prSet loTypeId="urn:microsoft.com/office/officeart/2009/3/layout/HorizontalOrganizationChart#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FA4FF643-8D47-CF46-973D-1880C87EFEA0}">
      <dgm:prSet custT="1"/>
      <dgm:spPr/>
      <dgm:t>
        <a:bodyPr/>
        <a:lstStyle/>
        <a:p>
          <a:pPr rtl="0"/>
          <a:r>
            <a:rPr lang="zh-CN" altLang="en-US" sz="24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第三章 文艺复兴时期文学</a:t>
          </a:r>
          <a:endParaRPr lang="zh-CN" altLang="en-US" sz="2400" b="1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E83D9C-26CD-BE43-B983-F9F74FA4CCBD}" type="parTrans" cxnId="{F704DE29-0C00-D344-AA61-E06D48AC7B77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1C78F84-0286-414E-913A-8EF26530E864}" type="sibTrans" cxnId="{F704DE29-0C00-D344-AA61-E06D48AC7B77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D229345-B60D-FC43-852E-217B36C160B0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zh-CN" altLang="en-US" sz="2400" b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2400" b="1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1D2670-71BE-6B4C-A5FF-549E87BA48C2}" type="parTrans" cxnId="{3BCD5114-1452-404E-AFF4-D07C1F28B359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BA5CA4C-5E79-1545-A7CB-1D3DE87F52F0}" type="sibTrans" cxnId="{3BCD5114-1452-404E-AFF4-D07C1F28B359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C504F34-D304-614D-B788-CBC0ECE59BBE}">
      <dgm:prSet custT="1"/>
      <dgm:spPr/>
      <dgm:t>
        <a:bodyPr/>
        <a:lstStyle/>
        <a:p>
          <a:pPr rtl="0"/>
          <a:r>
            <a:rPr lang="zh-CN" altLang="en-US" sz="24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塞万提斯 </a:t>
          </a:r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12E1D3B-EF4E-BA4B-87C3-0269162148AB}" type="parTrans" cxnId="{553A44D0-CF3D-D94D-B237-6900BDABADB4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37CD32B-612F-8848-8956-0B5F551CD608}" type="sibTrans" cxnId="{553A44D0-CF3D-D94D-B237-6900BDABADB4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D8173FE-3916-FF43-A8E8-A5700B9CAD56}">
      <dgm:prSet custT="1"/>
      <dgm:spPr/>
      <dgm:t>
        <a:bodyPr/>
        <a:lstStyle/>
        <a:p>
          <a:pPr rtl="0"/>
          <a:r>
            <a:rPr lang="zh-CN" altLang="en-US" sz="24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第三节 莎士比亚</a:t>
          </a:r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3C5EAD9-A074-0B45-950A-FB0E4EA91E27}" type="parTrans" cxnId="{09836807-2542-924B-BEA6-B6BBD5BFBED2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CE7DC10-549E-FC4C-A113-75CCD4DF8C20}" type="sibTrans" cxnId="{09836807-2542-924B-BEA6-B6BBD5BFBED2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B81382A-A138-7A42-A76E-64E9328D1C74}" type="pres">
      <dgm:prSet presAssocID="{BFB892FF-1CE2-3745-8771-9504DC900A7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F184F5B-AD9D-0A49-A0CA-D7F4F99BEB31}" type="pres">
      <dgm:prSet presAssocID="{FA4FF643-8D47-CF46-973D-1880C87EFEA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611AED0-A9E1-A64A-A16C-29742B196088}" type="pres">
      <dgm:prSet presAssocID="{FA4FF643-8D47-CF46-973D-1880C87EFEA0}" presName="rootComposite1" presStyleCnt="0"/>
      <dgm:spPr/>
      <dgm:t>
        <a:bodyPr/>
        <a:lstStyle/>
        <a:p>
          <a:endParaRPr lang="zh-CN" altLang="en-US"/>
        </a:p>
      </dgm:t>
    </dgm:pt>
    <dgm:pt modelId="{5E87F445-1A8E-7C41-A9E0-E0FBD9436286}" type="pres">
      <dgm:prSet presAssocID="{FA4FF643-8D47-CF46-973D-1880C87EFEA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BC7EC4-82F4-624D-B783-9335CD2CA11F}" type="pres">
      <dgm:prSet presAssocID="{FA4FF643-8D47-CF46-973D-1880C87EFEA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24B62F8-9BB3-AA48-A640-BE40733AF3B1}" type="pres">
      <dgm:prSet presAssocID="{FA4FF643-8D47-CF46-973D-1880C87EFEA0}" presName="hierChild2" presStyleCnt="0"/>
      <dgm:spPr/>
      <dgm:t>
        <a:bodyPr/>
        <a:lstStyle/>
        <a:p>
          <a:endParaRPr lang="zh-CN" altLang="en-US"/>
        </a:p>
      </dgm:t>
    </dgm:pt>
    <dgm:pt modelId="{AB2DCC80-264D-D647-9D87-A6BF46F8DD34}" type="pres">
      <dgm:prSet presAssocID="{811D2670-71BE-6B4C-A5FF-549E87BA48C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5D55C7CF-CD1B-1746-85EF-DE4D3FABAF9C}" type="pres">
      <dgm:prSet presAssocID="{5D229345-B60D-FC43-852E-217B36C160B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36924D5-0A39-DF45-BC98-915D1ADB5158}" type="pres">
      <dgm:prSet presAssocID="{5D229345-B60D-FC43-852E-217B36C160B0}" presName="rootComposite" presStyleCnt="0"/>
      <dgm:spPr/>
      <dgm:t>
        <a:bodyPr/>
        <a:lstStyle/>
        <a:p>
          <a:endParaRPr lang="zh-CN" altLang="en-US"/>
        </a:p>
      </dgm:t>
    </dgm:pt>
    <dgm:pt modelId="{93B58EEA-B845-F048-8B42-6790CBA9B256}" type="pres">
      <dgm:prSet presAssocID="{5D229345-B60D-FC43-852E-217B36C160B0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6677CC-5D45-434E-B60C-9B4D966827C4}" type="pres">
      <dgm:prSet presAssocID="{5D229345-B60D-FC43-852E-217B36C160B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9DD9CD5E-AB9C-B440-AA33-1C68383436D7}" type="pres">
      <dgm:prSet presAssocID="{5D229345-B60D-FC43-852E-217B36C160B0}" presName="hierChild4" presStyleCnt="0"/>
      <dgm:spPr/>
      <dgm:t>
        <a:bodyPr/>
        <a:lstStyle/>
        <a:p>
          <a:endParaRPr lang="zh-CN" altLang="en-US"/>
        </a:p>
      </dgm:t>
    </dgm:pt>
    <dgm:pt modelId="{FA5CDFBD-AE64-7243-9BE6-8E58B59EEA28}" type="pres">
      <dgm:prSet presAssocID="{5D229345-B60D-FC43-852E-217B36C160B0}" presName="hierChild5" presStyleCnt="0"/>
      <dgm:spPr/>
      <dgm:t>
        <a:bodyPr/>
        <a:lstStyle/>
        <a:p>
          <a:endParaRPr lang="zh-CN" altLang="en-US"/>
        </a:p>
      </dgm:t>
    </dgm:pt>
    <dgm:pt modelId="{AD183807-94BC-8A4D-AD88-9EC426A1A131}" type="pres">
      <dgm:prSet presAssocID="{012E1D3B-EF4E-BA4B-87C3-0269162148A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39CBA05F-2E5E-0A45-8BDD-A7C809675DF4}" type="pres">
      <dgm:prSet presAssocID="{EC504F34-D304-614D-B788-CBC0ECE59BB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9523FE1-A7E0-E64D-B5F6-FB7EFC0B01B9}" type="pres">
      <dgm:prSet presAssocID="{EC504F34-D304-614D-B788-CBC0ECE59BBE}" presName="rootComposite" presStyleCnt="0"/>
      <dgm:spPr/>
      <dgm:t>
        <a:bodyPr/>
        <a:lstStyle/>
        <a:p>
          <a:endParaRPr lang="zh-CN" altLang="en-US"/>
        </a:p>
      </dgm:t>
    </dgm:pt>
    <dgm:pt modelId="{B2DF7F83-D375-7845-9C9C-CA3BD895BA20}" type="pres">
      <dgm:prSet presAssocID="{EC504F34-D304-614D-B788-CBC0ECE59BBE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254B3C-DA5A-8D48-8074-3C2EDF869500}" type="pres">
      <dgm:prSet presAssocID="{EC504F34-D304-614D-B788-CBC0ECE59BBE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9A7AF97-A5E1-2749-A049-4FD76AB359E8}" type="pres">
      <dgm:prSet presAssocID="{EC504F34-D304-614D-B788-CBC0ECE59BBE}" presName="hierChild4" presStyleCnt="0"/>
      <dgm:spPr/>
      <dgm:t>
        <a:bodyPr/>
        <a:lstStyle/>
        <a:p>
          <a:endParaRPr lang="zh-CN" altLang="en-US"/>
        </a:p>
      </dgm:t>
    </dgm:pt>
    <dgm:pt modelId="{BB3F1F56-65D4-CC49-9730-B6A1DFA46ED8}" type="pres">
      <dgm:prSet presAssocID="{EC504F34-D304-614D-B788-CBC0ECE59BBE}" presName="hierChild5" presStyleCnt="0"/>
      <dgm:spPr/>
      <dgm:t>
        <a:bodyPr/>
        <a:lstStyle/>
        <a:p>
          <a:endParaRPr lang="zh-CN" altLang="en-US"/>
        </a:p>
      </dgm:t>
    </dgm:pt>
    <dgm:pt modelId="{80EF5686-7656-A84B-B8A2-630952BAD895}" type="pres">
      <dgm:prSet presAssocID="{03C5EAD9-A074-0B45-950A-FB0E4EA91E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538819A1-85D1-2240-992B-585B773CD997}" type="pres">
      <dgm:prSet presAssocID="{DD8173FE-3916-FF43-A8E8-A5700B9CAD5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251935F-DF3A-7345-BEC6-7C3B75D6249C}" type="pres">
      <dgm:prSet presAssocID="{DD8173FE-3916-FF43-A8E8-A5700B9CAD56}" presName="rootComposite" presStyleCnt="0"/>
      <dgm:spPr/>
      <dgm:t>
        <a:bodyPr/>
        <a:lstStyle/>
        <a:p>
          <a:endParaRPr lang="zh-CN" altLang="en-US"/>
        </a:p>
      </dgm:t>
    </dgm:pt>
    <dgm:pt modelId="{0B9DC061-C05D-B14F-B923-AAA6722013F8}" type="pres">
      <dgm:prSet presAssocID="{DD8173FE-3916-FF43-A8E8-A5700B9CAD5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EBDFA1-4331-2F4A-8384-24E0726C726C}" type="pres">
      <dgm:prSet presAssocID="{DD8173FE-3916-FF43-A8E8-A5700B9CAD5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3156E635-AE54-E54F-A7D1-C38DCC14144A}" type="pres">
      <dgm:prSet presAssocID="{DD8173FE-3916-FF43-A8E8-A5700B9CAD56}" presName="hierChild4" presStyleCnt="0"/>
      <dgm:spPr/>
      <dgm:t>
        <a:bodyPr/>
        <a:lstStyle/>
        <a:p>
          <a:endParaRPr lang="zh-CN" altLang="en-US"/>
        </a:p>
      </dgm:t>
    </dgm:pt>
    <dgm:pt modelId="{75F3B14E-9604-A843-B664-DA784B5BD076}" type="pres">
      <dgm:prSet presAssocID="{DD8173FE-3916-FF43-A8E8-A5700B9CAD56}" presName="hierChild5" presStyleCnt="0"/>
      <dgm:spPr/>
      <dgm:t>
        <a:bodyPr/>
        <a:lstStyle/>
        <a:p>
          <a:endParaRPr lang="zh-CN" altLang="en-US"/>
        </a:p>
      </dgm:t>
    </dgm:pt>
    <dgm:pt modelId="{CA4C128F-A001-1442-9DED-50626A0127D9}" type="pres">
      <dgm:prSet presAssocID="{FA4FF643-8D47-CF46-973D-1880C87EFEA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5A5B3CD-3B47-674D-9480-6C666735F286}" type="presOf" srcId="{012E1D3B-EF4E-BA4B-87C3-0269162148AB}" destId="{AD183807-94BC-8A4D-AD88-9EC426A1A131}" srcOrd="0" destOrd="0" presId="urn:microsoft.com/office/officeart/2009/3/layout/HorizontalOrganizationChart#1"/>
    <dgm:cxn modelId="{E345E10D-18E9-F44A-89DD-67217536230F}" type="presOf" srcId="{BFB892FF-1CE2-3745-8771-9504DC900A7D}" destId="{1B81382A-A138-7A42-A76E-64E9328D1C74}" srcOrd="0" destOrd="0" presId="urn:microsoft.com/office/officeart/2009/3/layout/HorizontalOrganizationChart#1"/>
    <dgm:cxn modelId="{F704DE29-0C00-D344-AA61-E06D48AC7B77}" srcId="{BFB892FF-1CE2-3745-8771-9504DC900A7D}" destId="{FA4FF643-8D47-CF46-973D-1880C87EFEA0}" srcOrd="0" destOrd="0" parTransId="{4CE83D9C-26CD-BE43-B983-F9F74FA4CCBD}" sibTransId="{E1C78F84-0286-414E-913A-8EF26530E864}"/>
    <dgm:cxn modelId="{AF1FD3EF-075B-4E45-9112-342F0BEAB9B2}" type="presOf" srcId="{5D229345-B60D-FC43-852E-217B36C160B0}" destId="{93B58EEA-B845-F048-8B42-6790CBA9B256}" srcOrd="0" destOrd="0" presId="urn:microsoft.com/office/officeart/2009/3/layout/HorizontalOrganizationChart#1"/>
    <dgm:cxn modelId="{1874BA13-5785-2D45-B251-A0ED9DEE3804}" type="presOf" srcId="{811D2670-71BE-6B4C-A5FF-549E87BA48C2}" destId="{AB2DCC80-264D-D647-9D87-A6BF46F8DD34}" srcOrd="0" destOrd="0" presId="urn:microsoft.com/office/officeart/2009/3/layout/HorizontalOrganizationChart#1"/>
    <dgm:cxn modelId="{B5FAD9A1-CE9C-9F47-9F02-98A2C5AF0728}" type="presOf" srcId="{DD8173FE-3916-FF43-A8E8-A5700B9CAD56}" destId="{0B9DC061-C05D-B14F-B923-AAA6722013F8}" srcOrd="0" destOrd="0" presId="urn:microsoft.com/office/officeart/2009/3/layout/HorizontalOrganizationChart#1"/>
    <dgm:cxn modelId="{553A44D0-CF3D-D94D-B237-6900BDABADB4}" srcId="{FA4FF643-8D47-CF46-973D-1880C87EFEA0}" destId="{EC504F34-D304-614D-B788-CBC0ECE59BBE}" srcOrd="1" destOrd="0" parTransId="{012E1D3B-EF4E-BA4B-87C3-0269162148AB}" sibTransId="{737CD32B-612F-8848-8956-0B5F551CD608}"/>
    <dgm:cxn modelId="{2E911EA7-0292-C24D-84F2-A85304E013DC}" type="presOf" srcId="{5D229345-B60D-FC43-852E-217B36C160B0}" destId="{296677CC-5D45-434E-B60C-9B4D966827C4}" srcOrd="1" destOrd="0" presId="urn:microsoft.com/office/officeart/2009/3/layout/HorizontalOrganizationChart#1"/>
    <dgm:cxn modelId="{57F90118-F9D5-7B44-9DB8-BF2EFA204D19}" type="presOf" srcId="{03C5EAD9-A074-0B45-950A-FB0E4EA91E27}" destId="{80EF5686-7656-A84B-B8A2-630952BAD895}" srcOrd="0" destOrd="0" presId="urn:microsoft.com/office/officeart/2009/3/layout/HorizontalOrganizationChart#1"/>
    <dgm:cxn modelId="{48205F16-7289-604D-9E6B-75A6AF5C158D}" type="presOf" srcId="{EC504F34-D304-614D-B788-CBC0ECE59BBE}" destId="{B2DF7F83-D375-7845-9C9C-CA3BD895BA20}" srcOrd="0" destOrd="0" presId="urn:microsoft.com/office/officeart/2009/3/layout/HorizontalOrganizationChart#1"/>
    <dgm:cxn modelId="{3BCD5114-1452-404E-AFF4-D07C1F28B359}" srcId="{FA4FF643-8D47-CF46-973D-1880C87EFEA0}" destId="{5D229345-B60D-FC43-852E-217B36C160B0}" srcOrd="0" destOrd="0" parTransId="{811D2670-71BE-6B4C-A5FF-549E87BA48C2}" sibTransId="{EBA5CA4C-5E79-1545-A7CB-1D3DE87F52F0}"/>
    <dgm:cxn modelId="{09836807-2542-924B-BEA6-B6BBD5BFBED2}" srcId="{FA4FF643-8D47-CF46-973D-1880C87EFEA0}" destId="{DD8173FE-3916-FF43-A8E8-A5700B9CAD56}" srcOrd="2" destOrd="0" parTransId="{03C5EAD9-A074-0B45-950A-FB0E4EA91E27}" sibTransId="{DCE7DC10-549E-FC4C-A113-75CCD4DF8C20}"/>
    <dgm:cxn modelId="{F1914088-D5E2-094E-98C8-CC671611C5F3}" type="presOf" srcId="{FA4FF643-8D47-CF46-973D-1880C87EFEA0}" destId="{5E87F445-1A8E-7C41-A9E0-E0FBD9436286}" srcOrd="0" destOrd="0" presId="urn:microsoft.com/office/officeart/2009/3/layout/HorizontalOrganizationChart#1"/>
    <dgm:cxn modelId="{2685CF34-80CE-C448-921B-61A2FCE20B73}" type="presOf" srcId="{EC504F34-D304-614D-B788-CBC0ECE59BBE}" destId="{2A254B3C-DA5A-8D48-8074-3C2EDF869500}" srcOrd="1" destOrd="0" presId="urn:microsoft.com/office/officeart/2009/3/layout/HorizontalOrganizationChart#1"/>
    <dgm:cxn modelId="{176E7134-1401-D24C-8A57-ABCD74557D55}" type="presOf" srcId="{DD8173FE-3916-FF43-A8E8-A5700B9CAD56}" destId="{07EBDFA1-4331-2F4A-8384-24E0726C726C}" srcOrd="1" destOrd="0" presId="urn:microsoft.com/office/officeart/2009/3/layout/HorizontalOrganizationChart#1"/>
    <dgm:cxn modelId="{9EE78D66-36BD-7D43-ABFC-F952B9AB2367}" type="presOf" srcId="{FA4FF643-8D47-CF46-973D-1880C87EFEA0}" destId="{EDBC7EC4-82F4-624D-B783-9335CD2CA11F}" srcOrd="1" destOrd="0" presId="urn:microsoft.com/office/officeart/2009/3/layout/HorizontalOrganizationChart#1"/>
    <dgm:cxn modelId="{6CC7123F-F927-8E42-9B86-82576441D9B4}" type="presParOf" srcId="{1B81382A-A138-7A42-A76E-64E9328D1C74}" destId="{0F184F5B-AD9D-0A49-A0CA-D7F4F99BEB31}" srcOrd="0" destOrd="0" presId="urn:microsoft.com/office/officeart/2009/3/layout/HorizontalOrganizationChart#1"/>
    <dgm:cxn modelId="{665DDEA1-654F-B042-9189-F4977558D427}" type="presParOf" srcId="{0F184F5B-AD9D-0A49-A0CA-D7F4F99BEB31}" destId="{D611AED0-A9E1-A64A-A16C-29742B196088}" srcOrd="0" destOrd="0" presId="urn:microsoft.com/office/officeart/2009/3/layout/HorizontalOrganizationChart#1"/>
    <dgm:cxn modelId="{A584BCF3-A843-B843-ADD7-60751BA24091}" type="presParOf" srcId="{D611AED0-A9E1-A64A-A16C-29742B196088}" destId="{5E87F445-1A8E-7C41-A9E0-E0FBD9436286}" srcOrd="0" destOrd="0" presId="urn:microsoft.com/office/officeart/2009/3/layout/HorizontalOrganizationChart#1"/>
    <dgm:cxn modelId="{AE01A6F9-CEC2-EA45-B461-D3824E2D18EE}" type="presParOf" srcId="{D611AED0-A9E1-A64A-A16C-29742B196088}" destId="{EDBC7EC4-82F4-624D-B783-9335CD2CA11F}" srcOrd="1" destOrd="0" presId="urn:microsoft.com/office/officeart/2009/3/layout/HorizontalOrganizationChart#1"/>
    <dgm:cxn modelId="{A5201F9B-D13B-C04C-9BCA-1E09BF3417E4}" type="presParOf" srcId="{0F184F5B-AD9D-0A49-A0CA-D7F4F99BEB31}" destId="{C24B62F8-9BB3-AA48-A640-BE40733AF3B1}" srcOrd="1" destOrd="0" presId="urn:microsoft.com/office/officeart/2009/3/layout/HorizontalOrganizationChart#1"/>
    <dgm:cxn modelId="{958F240D-00A9-A542-BB9F-93A2216680E6}" type="presParOf" srcId="{C24B62F8-9BB3-AA48-A640-BE40733AF3B1}" destId="{AB2DCC80-264D-D647-9D87-A6BF46F8DD34}" srcOrd="0" destOrd="0" presId="urn:microsoft.com/office/officeart/2009/3/layout/HorizontalOrganizationChart#1"/>
    <dgm:cxn modelId="{0E646C4B-7B7E-0D43-9CD0-CAF3B16ED233}" type="presParOf" srcId="{C24B62F8-9BB3-AA48-A640-BE40733AF3B1}" destId="{5D55C7CF-CD1B-1746-85EF-DE4D3FABAF9C}" srcOrd="1" destOrd="0" presId="urn:microsoft.com/office/officeart/2009/3/layout/HorizontalOrganizationChart#1"/>
    <dgm:cxn modelId="{E45EC92B-D894-394D-805C-AA81F8C3A0A9}" type="presParOf" srcId="{5D55C7CF-CD1B-1746-85EF-DE4D3FABAF9C}" destId="{E36924D5-0A39-DF45-BC98-915D1ADB5158}" srcOrd="0" destOrd="0" presId="urn:microsoft.com/office/officeart/2009/3/layout/HorizontalOrganizationChart#1"/>
    <dgm:cxn modelId="{BEDAFB7D-A555-AA46-B209-844EEC0A1059}" type="presParOf" srcId="{E36924D5-0A39-DF45-BC98-915D1ADB5158}" destId="{93B58EEA-B845-F048-8B42-6790CBA9B256}" srcOrd="0" destOrd="0" presId="urn:microsoft.com/office/officeart/2009/3/layout/HorizontalOrganizationChart#1"/>
    <dgm:cxn modelId="{03CC634E-F207-1349-8024-86FCEB8DDB96}" type="presParOf" srcId="{E36924D5-0A39-DF45-BC98-915D1ADB5158}" destId="{296677CC-5D45-434E-B60C-9B4D966827C4}" srcOrd="1" destOrd="0" presId="urn:microsoft.com/office/officeart/2009/3/layout/HorizontalOrganizationChart#1"/>
    <dgm:cxn modelId="{BDE2BFD2-4FC9-6E43-BFE7-4F30625AD60A}" type="presParOf" srcId="{5D55C7CF-CD1B-1746-85EF-DE4D3FABAF9C}" destId="{9DD9CD5E-AB9C-B440-AA33-1C68383436D7}" srcOrd="1" destOrd="0" presId="urn:microsoft.com/office/officeart/2009/3/layout/HorizontalOrganizationChart#1"/>
    <dgm:cxn modelId="{9D62C8ED-9491-9C40-AB15-9594A928703D}" type="presParOf" srcId="{5D55C7CF-CD1B-1746-85EF-DE4D3FABAF9C}" destId="{FA5CDFBD-AE64-7243-9BE6-8E58B59EEA28}" srcOrd="2" destOrd="0" presId="urn:microsoft.com/office/officeart/2009/3/layout/HorizontalOrganizationChart#1"/>
    <dgm:cxn modelId="{1F3D96CB-61F3-144A-A51D-D966441FFAB1}" type="presParOf" srcId="{C24B62F8-9BB3-AA48-A640-BE40733AF3B1}" destId="{AD183807-94BC-8A4D-AD88-9EC426A1A131}" srcOrd="2" destOrd="0" presId="urn:microsoft.com/office/officeart/2009/3/layout/HorizontalOrganizationChart#1"/>
    <dgm:cxn modelId="{EAB358D6-7727-2644-82E3-1A7D8128771B}" type="presParOf" srcId="{C24B62F8-9BB3-AA48-A640-BE40733AF3B1}" destId="{39CBA05F-2E5E-0A45-8BDD-A7C809675DF4}" srcOrd="3" destOrd="0" presId="urn:microsoft.com/office/officeart/2009/3/layout/HorizontalOrganizationChart#1"/>
    <dgm:cxn modelId="{67C646EB-7672-174C-9768-D3242F97B76F}" type="presParOf" srcId="{39CBA05F-2E5E-0A45-8BDD-A7C809675DF4}" destId="{19523FE1-A7E0-E64D-B5F6-FB7EFC0B01B9}" srcOrd="0" destOrd="0" presId="urn:microsoft.com/office/officeart/2009/3/layout/HorizontalOrganizationChart#1"/>
    <dgm:cxn modelId="{29DF6258-84E4-B140-AE84-C7924F4CDA80}" type="presParOf" srcId="{19523FE1-A7E0-E64D-B5F6-FB7EFC0B01B9}" destId="{B2DF7F83-D375-7845-9C9C-CA3BD895BA20}" srcOrd="0" destOrd="0" presId="urn:microsoft.com/office/officeart/2009/3/layout/HorizontalOrganizationChart#1"/>
    <dgm:cxn modelId="{3E2C6F3B-747E-0A40-81C5-4BAF13300498}" type="presParOf" srcId="{19523FE1-A7E0-E64D-B5F6-FB7EFC0B01B9}" destId="{2A254B3C-DA5A-8D48-8074-3C2EDF869500}" srcOrd="1" destOrd="0" presId="urn:microsoft.com/office/officeart/2009/3/layout/HorizontalOrganizationChart#1"/>
    <dgm:cxn modelId="{F3B16784-568F-0946-8701-0C6C9EC55751}" type="presParOf" srcId="{39CBA05F-2E5E-0A45-8BDD-A7C809675DF4}" destId="{09A7AF97-A5E1-2749-A049-4FD76AB359E8}" srcOrd="1" destOrd="0" presId="urn:microsoft.com/office/officeart/2009/3/layout/HorizontalOrganizationChart#1"/>
    <dgm:cxn modelId="{3F54FB25-3EBB-F841-8365-2B2F2B0ABB05}" type="presParOf" srcId="{39CBA05F-2E5E-0A45-8BDD-A7C809675DF4}" destId="{BB3F1F56-65D4-CC49-9730-B6A1DFA46ED8}" srcOrd="2" destOrd="0" presId="urn:microsoft.com/office/officeart/2009/3/layout/HorizontalOrganizationChart#1"/>
    <dgm:cxn modelId="{FC2A1551-8DD2-0C48-8871-365FC55BF5AD}" type="presParOf" srcId="{C24B62F8-9BB3-AA48-A640-BE40733AF3B1}" destId="{80EF5686-7656-A84B-B8A2-630952BAD895}" srcOrd="4" destOrd="0" presId="urn:microsoft.com/office/officeart/2009/3/layout/HorizontalOrganizationChart#1"/>
    <dgm:cxn modelId="{70EEB6B7-8A80-D74B-AC9A-DD5ACAB5BEC2}" type="presParOf" srcId="{C24B62F8-9BB3-AA48-A640-BE40733AF3B1}" destId="{538819A1-85D1-2240-992B-585B773CD997}" srcOrd="5" destOrd="0" presId="urn:microsoft.com/office/officeart/2009/3/layout/HorizontalOrganizationChart#1"/>
    <dgm:cxn modelId="{F9A0B5F2-22CF-4F47-92FD-B917EF20C177}" type="presParOf" srcId="{538819A1-85D1-2240-992B-585B773CD997}" destId="{6251935F-DF3A-7345-BEC6-7C3B75D6249C}" srcOrd="0" destOrd="0" presId="urn:microsoft.com/office/officeart/2009/3/layout/HorizontalOrganizationChart#1"/>
    <dgm:cxn modelId="{686D9E00-560C-CF45-A8F6-E972718E9721}" type="presParOf" srcId="{6251935F-DF3A-7345-BEC6-7C3B75D6249C}" destId="{0B9DC061-C05D-B14F-B923-AAA6722013F8}" srcOrd="0" destOrd="0" presId="urn:microsoft.com/office/officeart/2009/3/layout/HorizontalOrganizationChart#1"/>
    <dgm:cxn modelId="{5004824A-A8B6-024F-A149-77A53895C215}" type="presParOf" srcId="{6251935F-DF3A-7345-BEC6-7C3B75D6249C}" destId="{07EBDFA1-4331-2F4A-8384-24E0726C726C}" srcOrd="1" destOrd="0" presId="urn:microsoft.com/office/officeart/2009/3/layout/HorizontalOrganizationChart#1"/>
    <dgm:cxn modelId="{F455E957-9936-954D-BAA6-8DC6A7BC358B}" type="presParOf" srcId="{538819A1-85D1-2240-992B-585B773CD997}" destId="{3156E635-AE54-E54F-A7D1-C38DCC14144A}" srcOrd="1" destOrd="0" presId="urn:microsoft.com/office/officeart/2009/3/layout/HorizontalOrganizationChart#1"/>
    <dgm:cxn modelId="{BC042200-21DE-DC41-B417-09886F280DF4}" type="presParOf" srcId="{538819A1-85D1-2240-992B-585B773CD997}" destId="{75F3B14E-9604-A843-B664-DA784B5BD076}" srcOrd="2" destOrd="0" presId="urn:microsoft.com/office/officeart/2009/3/layout/HorizontalOrganizationChart#1"/>
    <dgm:cxn modelId="{40D48C41-05A7-9649-A3B3-21540F0C2E96}" type="presParOf" srcId="{0F184F5B-AD9D-0A49-A0CA-D7F4F99BEB31}" destId="{CA4C128F-A001-1442-9DED-50626A0127D9}" srcOrd="2" destOrd="0" presId="urn:microsoft.com/office/officeart/2009/3/layout/HorizontalOrganizationChar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B892FF-1CE2-3745-8771-9504DC900A7D}" type="doc">
      <dgm:prSet loTypeId="urn:microsoft.com/office/officeart/2009/3/layout/HorizontalOrganizationChart#4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FA4FF643-8D47-CF46-973D-1880C87EFEA0}">
      <dgm:prSet custT="1"/>
      <dgm:spPr/>
      <dgm:t>
        <a:bodyPr/>
        <a:lstStyle/>
        <a:p>
          <a:pPr rtl="0"/>
          <a:r>
            <a:rPr lang="zh-CN" altLang="en-US" sz="24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第三章 文艺复兴时期文学</a:t>
          </a:r>
          <a:endParaRPr lang="zh-CN" altLang="en-US" sz="2400" b="1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E83D9C-26CD-BE43-B983-F9F74FA4CCBD}" type="parTrans" cxnId="{F704DE29-0C00-D344-AA61-E06D48AC7B77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1C78F84-0286-414E-913A-8EF26530E864}" type="sibTrans" cxnId="{F704DE29-0C00-D344-AA61-E06D48AC7B77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D229345-B60D-FC43-852E-217B36C160B0}">
      <dgm:prSet custT="1"/>
      <dgm:spPr/>
      <dgm:t>
        <a:bodyPr/>
        <a:lstStyle/>
        <a:p>
          <a:pPr rtl="0"/>
          <a:r>
            <a:rPr lang="zh-CN" altLang="en-US" sz="24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1D2670-71BE-6B4C-A5FF-549E87BA48C2}" type="parTrans" cxnId="{3BCD5114-1452-404E-AFF4-D07C1F28B359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BA5CA4C-5E79-1545-A7CB-1D3DE87F52F0}" type="sibTrans" cxnId="{3BCD5114-1452-404E-AFF4-D07C1F28B359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C504F34-D304-614D-B788-CBC0ECE59BBE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zh-CN" altLang="en-US" sz="2400" b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塞万提斯 </a:t>
          </a:r>
          <a:endParaRPr lang="zh-CN" altLang="en-US" sz="2400" b="1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12E1D3B-EF4E-BA4B-87C3-0269162148AB}" type="parTrans" cxnId="{553A44D0-CF3D-D94D-B237-6900BDABADB4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37CD32B-612F-8848-8956-0B5F551CD608}" type="sibTrans" cxnId="{553A44D0-CF3D-D94D-B237-6900BDABADB4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D8173FE-3916-FF43-A8E8-A5700B9CAD56}">
      <dgm:prSet custT="1"/>
      <dgm:spPr/>
      <dgm:t>
        <a:bodyPr/>
        <a:lstStyle/>
        <a:p>
          <a:pPr rtl="0"/>
          <a:r>
            <a:rPr lang="zh-CN" altLang="en-US" sz="24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第三节 莎士比亚</a:t>
          </a:r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3C5EAD9-A074-0B45-950A-FB0E4EA91E27}" type="parTrans" cxnId="{09836807-2542-924B-BEA6-B6BBD5BFBED2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CE7DC10-549E-FC4C-A113-75CCD4DF8C20}" type="sibTrans" cxnId="{09836807-2542-924B-BEA6-B6BBD5BFBED2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B81382A-A138-7A42-A76E-64E9328D1C74}" type="pres">
      <dgm:prSet presAssocID="{BFB892FF-1CE2-3745-8771-9504DC900A7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F184F5B-AD9D-0A49-A0CA-D7F4F99BEB31}" type="pres">
      <dgm:prSet presAssocID="{FA4FF643-8D47-CF46-973D-1880C87EFEA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611AED0-A9E1-A64A-A16C-29742B196088}" type="pres">
      <dgm:prSet presAssocID="{FA4FF643-8D47-CF46-973D-1880C87EFEA0}" presName="rootComposite1" presStyleCnt="0"/>
      <dgm:spPr/>
      <dgm:t>
        <a:bodyPr/>
        <a:lstStyle/>
        <a:p>
          <a:endParaRPr lang="zh-CN" altLang="en-US"/>
        </a:p>
      </dgm:t>
    </dgm:pt>
    <dgm:pt modelId="{5E87F445-1A8E-7C41-A9E0-E0FBD9436286}" type="pres">
      <dgm:prSet presAssocID="{FA4FF643-8D47-CF46-973D-1880C87EFEA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BC7EC4-82F4-624D-B783-9335CD2CA11F}" type="pres">
      <dgm:prSet presAssocID="{FA4FF643-8D47-CF46-973D-1880C87EFEA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24B62F8-9BB3-AA48-A640-BE40733AF3B1}" type="pres">
      <dgm:prSet presAssocID="{FA4FF643-8D47-CF46-973D-1880C87EFEA0}" presName="hierChild2" presStyleCnt="0"/>
      <dgm:spPr/>
      <dgm:t>
        <a:bodyPr/>
        <a:lstStyle/>
        <a:p>
          <a:endParaRPr lang="zh-CN" altLang="en-US"/>
        </a:p>
      </dgm:t>
    </dgm:pt>
    <dgm:pt modelId="{AB2DCC80-264D-D647-9D87-A6BF46F8DD34}" type="pres">
      <dgm:prSet presAssocID="{811D2670-71BE-6B4C-A5FF-549E87BA48C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5D55C7CF-CD1B-1746-85EF-DE4D3FABAF9C}" type="pres">
      <dgm:prSet presAssocID="{5D229345-B60D-FC43-852E-217B36C160B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36924D5-0A39-DF45-BC98-915D1ADB5158}" type="pres">
      <dgm:prSet presAssocID="{5D229345-B60D-FC43-852E-217B36C160B0}" presName="rootComposite" presStyleCnt="0"/>
      <dgm:spPr/>
      <dgm:t>
        <a:bodyPr/>
        <a:lstStyle/>
        <a:p>
          <a:endParaRPr lang="zh-CN" altLang="en-US"/>
        </a:p>
      </dgm:t>
    </dgm:pt>
    <dgm:pt modelId="{93B58EEA-B845-F048-8B42-6790CBA9B256}" type="pres">
      <dgm:prSet presAssocID="{5D229345-B60D-FC43-852E-217B36C160B0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6677CC-5D45-434E-B60C-9B4D966827C4}" type="pres">
      <dgm:prSet presAssocID="{5D229345-B60D-FC43-852E-217B36C160B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9DD9CD5E-AB9C-B440-AA33-1C68383436D7}" type="pres">
      <dgm:prSet presAssocID="{5D229345-B60D-FC43-852E-217B36C160B0}" presName="hierChild4" presStyleCnt="0"/>
      <dgm:spPr/>
      <dgm:t>
        <a:bodyPr/>
        <a:lstStyle/>
        <a:p>
          <a:endParaRPr lang="zh-CN" altLang="en-US"/>
        </a:p>
      </dgm:t>
    </dgm:pt>
    <dgm:pt modelId="{FA5CDFBD-AE64-7243-9BE6-8E58B59EEA28}" type="pres">
      <dgm:prSet presAssocID="{5D229345-B60D-FC43-852E-217B36C160B0}" presName="hierChild5" presStyleCnt="0"/>
      <dgm:spPr/>
      <dgm:t>
        <a:bodyPr/>
        <a:lstStyle/>
        <a:p>
          <a:endParaRPr lang="zh-CN" altLang="en-US"/>
        </a:p>
      </dgm:t>
    </dgm:pt>
    <dgm:pt modelId="{AD183807-94BC-8A4D-AD88-9EC426A1A131}" type="pres">
      <dgm:prSet presAssocID="{012E1D3B-EF4E-BA4B-87C3-0269162148A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39CBA05F-2E5E-0A45-8BDD-A7C809675DF4}" type="pres">
      <dgm:prSet presAssocID="{EC504F34-D304-614D-B788-CBC0ECE59BB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9523FE1-A7E0-E64D-B5F6-FB7EFC0B01B9}" type="pres">
      <dgm:prSet presAssocID="{EC504F34-D304-614D-B788-CBC0ECE59BBE}" presName="rootComposite" presStyleCnt="0"/>
      <dgm:spPr/>
      <dgm:t>
        <a:bodyPr/>
        <a:lstStyle/>
        <a:p>
          <a:endParaRPr lang="zh-CN" altLang="en-US"/>
        </a:p>
      </dgm:t>
    </dgm:pt>
    <dgm:pt modelId="{B2DF7F83-D375-7845-9C9C-CA3BD895BA20}" type="pres">
      <dgm:prSet presAssocID="{EC504F34-D304-614D-B788-CBC0ECE59BBE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254B3C-DA5A-8D48-8074-3C2EDF869500}" type="pres">
      <dgm:prSet presAssocID="{EC504F34-D304-614D-B788-CBC0ECE59BBE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9A7AF97-A5E1-2749-A049-4FD76AB359E8}" type="pres">
      <dgm:prSet presAssocID="{EC504F34-D304-614D-B788-CBC0ECE59BBE}" presName="hierChild4" presStyleCnt="0"/>
      <dgm:spPr/>
      <dgm:t>
        <a:bodyPr/>
        <a:lstStyle/>
        <a:p>
          <a:endParaRPr lang="zh-CN" altLang="en-US"/>
        </a:p>
      </dgm:t>
    </dgm:pt>
    <dgm:pt modelId="{BB3F1F56-65D4-CC49-9730-B6A1DFA46ED8}" type="pres">
      <dgm:prSet presAssocID="{EC504F34-D304-614D-B788-CBC0ECE59BBE}" presName="hierChild5" presStyleCnt="0"/>
      <dgm:spPr/>
      <dgm:t>
        <a:bodyPr/>
        <a:lstStyle/>
        <a:p>
          <a:endParaRPr lang="zh-CN" altLang="en-US"/>
        </a:p>
      </dgm:t>
    </dgm:pt>
    <dgm:pt modelId="{80EF5686-7656-A84B-B8A2-630952BAD895}" type="pres">
      <dgm:prSet presAssocID="{03C5EAD9-A074-0B45-950A-FB0E4EA91E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538819A1-85D1-2240-992B-585B773CD997}" type="pres">
      <dgm:prSet presAssocID="{DD8173FE-3916-FF43-A8E8-A5700B9CAD5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251935F-DF3A-7345-BEC6-7C3B75D6249C}" type="pres">
      <dgm:prSet presAssocID="{DD8173FE-3916-FF43-A8E8-A5700B9CAD56}" presName="rootComposite" presStyleCnt="0"/>
      <dgm:spPr/>
      <dgm:t>
        <a:bodyPr/>
        <a:lstStyle/>
        <a:p>
          <a:endParaRPr lang="zh-CN" altLang="en-US"/>
        </a:p>
      </dgm:t>
    </dgm:pt>
    <dgm:pt modelId="{0B9DC061-C05D-B14F-B923-AAA6722013F8}" type="pres">
      <dgm:prSet presAssocID="{DD8173FE-3916-FF43-A8E8-A5700B9CAD5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EBDFA1-4331-2F4A-8384-24E0726C726C}" type="pres">
      <dgm:prSet presAssocID="{DD8173FE-3916-FF43-A8E8-A5700B9CAD5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3156E635-AE54-E54F-A7D1-C38DCC14144A}" type="pres">
      <dgm:prSet presAssocID="{DD8173FE-3916-FF43-A8E8-A5700B9CAD56}" presName="hierChild4" presStyleCnt="0"/>
      <dgm:spPr/>
      <dgm:t>
        <a:bodyPr/>
        <a:lstStyle/>
        <a:p>
          <a:endParaRPr lang="zh-CN" altLang="en-US"/>
        </a:p>
      </dgm:t>
    </dgm:pt>
    <dgm:pt modelId="{75F3B14E-9604-A843-B664-DA784B5BD076}" type="pres">
      <dgm:prSet presAssocID="{DD8173FE-3916-FF43-A8E8-A5700B9CAD56}" presName="hierChild5" presStyleCnt="0"/>
      <dgm:spPr/>
      <dgm:t>
        <a:bodyPr/>
        <a:lstStyle/>
        <a:p>
          <a:endParaRPr lang="zh-CN" altLang="en-US"/>
        </a:p>
      </dgm:t>
    </dgm:pt>
    <dgm:pt modelId="{CA4C128F-A001-1442-9DED-50626A0127D9}" type="pres">
      <dgm:prSet presAssocID="{FA4FF643-8D47-CF46-973D-1880C87EFEA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53A44D0-CF3D-D94D-B237-6900BDABADB4}" srcId="{FA4FF643-8D47-CF46-973D-1880C87EFEA0}" destId="{EC504F34-D304-614D-B788-CBC0ECE59BBE}" srcOrd="1" destOrd="0" parTransId="{012E1D3B-EF4E-BA4B-87C3-0269162148AB}" sibTransId="{737CD32B-612F-8848-8956-0B5F551CD608}"/>
    <dgm:cxn modelId="{B17128F2-B60C-C649-AEF8-0CCDE16F815E}" type="presOf" srcId="{5D229345-B60D-FC43-852E-217B36C160B0}" destId="{296677CC-5D45-434E-B60C-9B4D966827C4}" srcOrd="1" destOrd="0" presId="urn:microsoft.com/office/officeart/2009/3/layout/HorizontalOrganizationChart#4"/>
    <dgm:cxn modelId="{00C50C67-234C-7944-A5F9-2948D792C489}" type="presOf" srcId="{FA4FF643-8D47-CF46-973D-1880C87EFEA0}" destId="{EDBC7EC4-82F4-624D-B783-9335CD2CA11F}" srcOrd="1" destOrd="0" presId="urn:microsoft.com/office/officeart/2009/3/layout/HorizontalOrganizationChart#4"/>
    <dgm:cxn modelId="{9044573D-8311-ED4A-9DCF-C173C1311566}" type="presOf" srcId="{BFB892FF-1CE2-3745-8771-9504DC900A7D}" destId="{1B81382A-A138-7A42-A76E-64E9328D1C74}" srcOrd="0" destOrd="0" presId="urn:microsoft.com/office/officeart/2009/3/layout/HorizontalOrganizationChart#4"/>
    <dgm:cxn modelId="{B19CFA25-F575-F948-9D72-55884DB2DD21}" type="presOf" srcId="{DD8173FE-3916-FF43-A8E8-A5700B9CAD56}" destId="{07EBDFA1-4331-2F4A-8384-24E0726C726C}" srcOrd="1" destOrd="0" presId="urn:microsoft.com/office/officeart/2009/3/layout/HorizontalOrganizationChart#4"/>
    <dgm:cxn modelId="{8A8B61CA-DF4D-134B-886A-38288AAB4808}" type="presOf" srcId="{811D2670-71BE-6B4C-A5FF-549E87BA48C2}" destId="{AB2DCC80-264D-D647-9D87-A6BF46F8DD34}" srcOrd="0" destOrd="0" presId="urn:microsoft.com/office/officeart/2009/3/layout/HorizontalOrganizationChart#4"/>
    <dgm:cxn modelId="{3BCD5114-1452-404E-AFF4-D07C1F28B359}" srcId="{FA4FF643-8D47-CF46-973D-1880C87EFEA0}" destId="{5D229345-B60D-FC43-852E-217B36C160B0}" srcOrd="0" destOrd="0" parTransId="{811D2670-71BE-6B4C-A5FF-549E87BA48C2}" sibTransId="{EBA5CA4C-5E79-1545-A7CB-1D3DE87F52F0}"/>
    <dgm:cxn modelId="{53B56386-7943-444D-A661-38B94C34A17B}" type="presOf" srcId="{5D229345-B60D-FC43-852E-217B36C160B0}" destId="{93B58EEA-B845-F048-8B42-6790CBA9B256}" srcOrd="0" destOrd="0" presId="urn:microsoft.com/office/officeart/2009/3/layout/HorizontalOrganizationChart#4"/>
    <dgm:cxn modelId="{CA37C957-70CD-D742-B496-600850ADAD08}" type="presOf" srcId="{03C5EAD9-A074-0B45-950A-FB0E4EA91E27}" destId="{80EF5686-7656-A84B-B8A2-630952BAD895}" srcOrd="0" destOrd="0" presId="urn:microsoft.com/office/officeart/2009/3/layout/HorizontalOrganizationChart#4"/>
    <dgm:cxn modelId="{AE31F697-744D-2C4D-A18E-F6508318C712}" type="presOf" srcId="{DD8173FE-3916-FF43-A8E8-A5700B9CAD56}" destId="{0B9DC061-C05D-B14F-B923-AAA6722013F8}" srcOrd="0" destOrd="0" presId="urn:microsoft.com/office/officeart/2009/3/layout/HorizontalOrganizationChart#4"/>
    <dgm:cxn modelId="{55582D01-AB6E-2F42-9E0D-60EB57F45BF9}" type="presOf" srcId="{FA4FF643-8D47-CF46-973D-1880C87EFEA0}" destId="{5E87F445-1A8E-7C41-A9E0-E0FBD9436286}" srcOrd="0" destOrd="0" presId="urn:microsoft.com/office/officeart/2009/3/layout/HorizontalOrganizationChart#4"/>
    <dgm:cxn modelId="{7835F0CF-A7C2-1640-A2D9-27FAF53C9596}" type="presOf" srcId="{EC504F34-D304-614D-B788-CBC0ECE59BBE}" destId="{B2DF7F83-D375-7845-9C9C-CA3BD895BA20}" srcOrd="0" destOrd="0" presId="urn:microsoft.com/office/officeart/2009/3/layout/HorizontalOrganizationChart#4"/>
    <dgm:cxn modelId="{F3E13AB5-FF28-1848-843C-2E841F12DBDB}" type="presOf" srcId="{EC504F34-D304-614D-B788-CBC0ECE59BBE}" destId="{2A254B3C-DA5A-8D48-8074-3C2EDF869500}" srcOrd="1" destOrd="0" presId="urn:microsoft.com/office/officeart/2009/3/layout/HorizontalOrganizationChart#4"/>
    <dgm:cxn modelId="{7474FD89-A486-954E-AEA2-6E7A5D87BFB9}" type="presOf" srcId="{012E1D3B-EF4E-BA4B-87C3-0269162148AB}" destId="{AD183807-94BC-8A4D-AD88-9EC426A1A131}" srcOrd="0" destOrd="0" presId="urn:microsoft.com/office/officeart/2009/3/layout/HorizontalOrganizationChart#4"/>
    <dgm:cxn modelId="{F704DE29-0C00-D344-AA61-E06D48AC7B77}" srcId="{BFB892FF-1CE2-3745-8771-9504DC900A7D}" destId="{FA4FF643-8D47-CF46-973D-1880C87EFEA0}" srcOrd="0" destOrd="0" parTransId="{4CE83D9C-26CD-BE43-B983-F9F74FA4CCBD}" sibTransId="{E1C78F84-0286-414E-913A-8EF26530E864}"/>
    <dgm:cxn modelId="{09836807-2542-924B-BEA6-B6BBD5BFBED2}" srcId="{FA4FF643-8D47-CF46-973D-1880C87EFEA0}" destId="{DD8173FE-3916-FF43-A8E8-A5700B9CAD56}" srcOrd="2" destOrd="0" parTransId="{03C5EAD9-A074-0B45-950A-FB0E4EA91E27}" sibTransId="{DCE7DC10-549E-FC4C-A113-75CCD4DF8C20}"/>
    <dgm:cxn modelId="{53BF8DA2-FA68-BD48-ADD6-0C61C181DFB3}" type="presParOf" srcId="{1B81382A-A138-7A42-A76E-64E9328D1C74}" destId="{0F184F5B-AD9D-0A49-A0CA-D7F4F99BEB31}" srcOrd="0" destOrd="0" presId="urn:microsoft.com/office/officeart/2009/3/layout/HorizontalOrganizationChart#4"/>
    <dgm:cxn modelId="{6ECAB899-BE77-E943-8220-53EF58E31515}" type="presParOf" srcId="{0F184F5B-AD9D-0A49-A0CA-D7F4F99BEB31}" destId="{D611AED0-A9E1-A64A-A16C-29742B196088}" srcOrd="0" destOrd="0" presId="urn:microsoft.com/office/officeart/2009/3/layout/HorizontalOrganizationChart#4"/>
    <dgm:cxn modelId="{6AE6AD0D-6C10-D945-A81F-D95B30A7DEE1}" type="presParOf" srcId="{D611AED0-A9E1-A64A-A16C-29742B196088}" destId="{5E87F445-1A8E-7C41-A9E0-E0FBD9436286}" srcOrd="0" destOrd="0" presId="urn:microsoft.com/office/officeart/2009/3/layout/HorizontalOrganizationChart#4"/>
    <dgm:cxn modelId="{140C96C6-FC50-0C40-B964-F3C6472AB0DD}" type="presParOf" srcId="{D611AED0-A9E1-A64A-A16C-29742B196088}" destId="{EDBC7EC4-82F4-624D-B783-9335CD2CA11F}" srcOrd="1" destOrd="0" presId="urn:microsoft.com/office/officeart/2009/3/layout/HorizontalOrganizationChart#4"/>
    <dgm:cxn modelId="{C4DA70CA-6C07-F74E-B64A-5FB6D3C0A856}" type="presParOf" srcId="{0F184F5B-AD9D-0A49-A0CA-D7F4F99BEB31}" destId="{C24B62F8-9BB3-AA48-A640-BE40733AF3B1}" srcOrd="1" destOrd="0" presId="urn:microsoft.com/office/officeart/2009/3/layout/HorizontalOrganizationChart#4"/>
    <dgm:cxn modelId="{C1CFCDF3-806D-1340-815A-A4A896BCA0F6}" type="presParOf" srcId="{C24B62F8-9BB3-AA48-A640-BE40733AF3B1}" destId="{AB2DCC80-264D-D647-9D87-A6BF46F8DD34}" srcOrd="0" destOrd="0" presId="urn:microsoft.com/office/officeart/2009/3/layout/HorizontalOrganizationChart#4"/>
    <dgm:cxn modelId="{7F2EFB0C-01C8-AB43-9D6F-A7FEE2C47AC8}" type="presParOf" srcId="{C24B62F8-9BB3-AA48-A640-BE40733AF3B1}" destId="{5D55C7CF-CD1B-1746-85EF-DE4D3FABAF9C}" srcOrd="1" destOrd="0" presId="urn:microsoft.com/office/officeart/2009/3/layout/HorizontalOrganizationChart#4"/>
    <dgm:cxn modelId="{CABE689C-D4C1-6E4D-BD13-9478FF88D729}" type="presParOf" srcId="{5D55C7CF-CD1B-1746-85EF-DE4D3FABAF9C}" destId="{E36924D5-0A39-DF45-BC98-915D1ADB5158}" srcOrd="0" destOrd="0" presId="urn:microsoft.com/office/officeart/2009/3/layout/HorizontalOrganizationChart#4"/>
    <dgm:cxn modelId="{177A0FA1-B7C0-8442-A268-395D17A2CDBA}" type="presParOf" srcId="{E36924D5-0A39-DF45-BC98-915D1ADB5158}" destId="{93B58EEA-B845-F048-8B42-6790CBA9B256}" srcOrd="0" destOrd="0" presId="urn:microsoft.com/office/officeart/2009/3/layout/HorizontalOrganizationChart#4"/>
    <dgm:cxn modelId="{806A5607-86E9-4042-96C1-5E2F595A82A8}" type="presParOf" srcId="{E36924D5-0A39-DF45-BC98-915D1ADB5158}" destId="{296677CC-5D45-434E-B60C-9B4D966827C4}" srcOrd="1" destOrd="0" presId="urn:microsoft.com/office/officeart/2009/3/layout/HorizontalOrganizationChart#4"/>
    <dgm:cxn modelId="{0C9964A7-04ED-FD43-A7B6-44B5D947EC74}" type="presParOf" srcId="{5D55C7CF-CD1B-1746-85EF-DE4D3FABAF9C}" destId="{9DD9CD5E-AB9C-B440-AA33-1C68383436D7}" srcOrd="1" destOrd="0" presId="urn:microsoft.com/office/officeart/2009/3/layout/HorizontalOrganizationChart#4"/>
    <dgm:cxn modelId="{3AE8672C-EB35-9340-ABA3-CADA5A7512F2}" type="presParOf" srcId="{5D55C7CF-CD1B-1746-85EF-DE4D3FABAF9C}" destId="{FA5CDFBD-AE64-7243-9BE6-8E58B59EEA28}" srcOrd="2" destOrd="0" presId="urn:microsoft.com/office/officeart/2009/3/layout/HorizontalOrganizationChart#4"/>
    <dgm:cxn modelId="{36F4E90D-54C0-6044-8A42-AF8D03075B58}" type="presParOf" srcId="{C24B62F8-9BB3-AA48-A640-BE40733AF3B1}" destId="{AD183807-94BC-8A4D-AD88-9EC426A1A131}" srcOrd="2" destOrd="0" presId="urn:microsoft.com/office/officeart/2009/3/layout/HorizontalOrganizationChart#4"/>
    <dgm:cxn modelId="{BD4944D9-194E-9949-BBB1-80543A8CA054}" type="presParOf" srcId="{C24B62F8-9BB3-AA48-A640-BE40733AF3B1}" destId="{39CBA05F-2E5E-0A45-8BDD-A7C809675DF4}" srcOrd="3" destOrd="0" presId="urn:microsoft.com/office/officeart/2009/3/layout/HorizontalOrganizationChart#4"/>
    <dgm:cxn modelId="{9F64D8F4-04F2-CB4B-8FB2-81E0C83EBE9D}" type="presParOf" srcId="{39CBA05F-2E5E-0A45-8BDD-A7C809675DF4}" destId="{19523FE1-A7E0-E64D-B5F6-FB7EFC0B01B9}" srcOrd="0" destOrd="0" presId="urn:microsoft.com/office/officeart/2009/3/layout/HorizontalOrganizationChart#4"/>
    <dgm:cxn modelId="{09D03491-9C8E-BD4B-8705-7AC707A17C7F}" type="presParOf" srcId="{19523FE1-A7E0-E64D-B5F6-FB7EFC0B01B9}" destId="{B2DF7F83-D375-7845-9C9C-CA3BD895BA20}" srcOrd="0" destOrd="0" presId="urn:microsoft.com/office/officeart/2009/3/layout/HorizontalOrganizationChart#4"/>
    <dgm:cxn modelId="{8E68393B-500F-1B4B-8EA6-B96EC597083E}" type="presParOf" srcId="{19523FE1-A7E0-E64D-B5F6-FB7EFC0B01B9}" destId="{2A254B3C-DA5A-8D48-8074-3C2EDF869500}" srcOrd="1" destOrd="0" presId="urn:microsoft.com/office/officeart/2009/3/layout/HorizontalOrganizationChart#4"/>
    <dgm:cxn modelId="{911DBB3A-7A3D-EA4B-9BC0-EB2816E2F1DC}" type="presParOf" srcId="{39CBA05F-2E5E-0A45-8BDD-A7C809675DF4}" destId="{09A7AF97-A5E1-2749-A049-4FD76AB359E8}" srcOrd="1" destOrd="0" presId="urn:microsoft.com/office/officeart/2009/3/layout/HorizontalOrganizationChart#4"/>
    <dgm:cxn modelId="{6C6A1738-B675-EB47-ABB3-008177651F03}" type="presParOf" srcId="{39CBA05F-2E5E-0A45-8BDD-A7C809675DF4}" destId="{BB3F1F56-65D4-CC49-9730-B6A1DFA46ED8}" srcOrd="2" destOrd="0" presId="urn:microsoft.com/office/officeart/2009/3/layout/HorizontalOrganizationChart#4"/>
    <dgm:cxn modelId="{E743E079-945A-3543-AA29-3E3E1D77041C}" type="presParOf" srcId="{C24B62F8-9BB3-AA48-A640-BE40733AF3B1}" destId="{80EF5686-7656-A84B-B8A2-630952BAD895}" srcOrd="4" destOrd="0" presId="urn:microsoft.com/office/officeart/2009/3/layout/HorizontalOrganizationChart#4"/>
    <dgm:cxn modelId="{85F265D9-A228-3E4F-863F-6BA7493B013E}" type="presParOf" srcId="{C24B62F8-9BB3-AA48-A640-BE40733AF3B1}" destId="{538819A1-85D1-2240-992B-585B773CD997}" srcOrd="5" destOrd="0" presId="urn:microsoft.com/office/officeart/2009/3/layout/HorizontalOrganizationChart#4"/>
    <dgm:cxn modelId="{8CB6942D-7F25-7A47-9897-79F84A85E329}" type="presParOf" srcId="{538819A1-85D1-2240-992B-585B773CD997}" destId="{6251935F-DF3A-7345-BEC6-7C3B75D6249C}" srcOrd="0" destOrd="0" presId="urn:microsoft.com/office/officeart/2009/3/layout/HorizontalOrganizationChart#4"/>
    <dgm:cxn modelId="{DDBC5647-72DC-E84C-803C-79F8D407FE13}" type="presParOf" srcId="{6251935F-DF3A-7345-BEC6-7C3B75D6249C}" destId="{0B9DC061-C05D-B14F-B923-AAA6722013F8}" srcOrd="0" destOrd="0" presId="urn:microsoft.com/office/officeart/2009/3/layout/HorizontalOrganizationChart#4"/>
    <dgm:cxn modelId="{5EC24697-685C-E549-A062-2F619EAFFB75}" type="presParOf" srcId="{6251935F-DF3A-7345-BEC6-7C3B75D6249C}" destId="{07EBDFA1-4331-2F4A-8384-24E0726C726C}" srcOrd="1" destOrd="0" presId="urn:microsoft.com/office/officeart/2009/3/layout/HorizontalOrganizationChart#4"/>
    <dgm:cxn modelId="{EC4E7A61-5B06-FD4D-84DD-16ADCB9832C4}" type="presParOf" srcId="{538819A1-85D1-2240-992B-585B773CD997}" destId="{3156E635-AE54-E54F-A7D1-C38DCC14144A}" srcOrd="1" destOrd="0" presId="urn:microsoft.com/office/officeart/2009/3/layout/HorizontalOrganizationChart#4"/>
    <dgm:cxn modelId="{AFD74209-B919-C04A-9977-C58FE6C98FB6}" type="presParOf" srcId="{538819A1-85D1-2240-992B-585B773CD997}" destId="{75F3B14E-9604-A843-B664-DA784B5BD076}" srcOrd="2" destOrd="0" presId="urn:microsoft.com/office/officeart/2009/3/layout/HorizontalOrganizationChart#4"/>
    <dgm:cxn modelId="{23C27B9B-F14C-394E-BAAA-F73EE8609CC6}" type="presParOf" srcId="{0F184F5B-AD9D-0A49-A0CA-D7F4F99BEB31}" destId="{CA4C128F-A001-1442-9DED-50626A0127D9}" srcOrd="2" destOrd="0" presId="urn:microsoft.com/office/officeart/2009/3/layout/HorizontalOrganizationChar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B892FF-1CE2-3745-8771-9504DC900A7D}" type="doc">
      <dgm:prSet loTypeId="urn:microsoft.com/office/officeart/2009/3/layout/HorizontalOrganizationChart#5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FA4FF643-8D47-CF46-973D-1880C87EFEA0}">
      <dgm:prSet custT="1"/>
      <dgm:spPr/>
      <dgm:t>
        <a:bodyPr/>
        <a:lstStyle/>
        <a:p>
          <a:pPr rtl="0"/>
          <a:r>
            <a:rPr lang="zh-CN" altLang="en-US" sz="24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第三章 文艺复兴时期文学</a:t>
          </a:r>
          <a:endParaRPr lang="zh-CN" altLang="en-US" sz="2400" b="1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E83D9C-26CD-BE43-B983-F9F74FA4CCBD}" type="parTrans" cxnId="{F704DE29-0C00-D344-AA61-E06D48AC7B77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1C78F84-0286-414E-913A-8EF26530E864}" type="sibTrans" cxnId="{F704DE29-0C00-D344-AA61-E06D48AC7B77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D229345-B60D-FC43-852E-217B36C160B0}">
      <dgm:prSet custT="1"/>
      <dgm:spPr/>
      <dgm:t>
        <a:bodyPr/>
        <a:lstStyle/>
        <a:p>
          <a:pPr rtl="0"/>
          <a:r>
            <a:rPr lang="zh-CN" altLang="en-US" sz="24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1D2670-71BE-6B4C-A5FF-549E87BA48C2}" type="parTrans" cxnId="{3BCD5114-1452-404E-AFF4-D07C1F28B359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BA5CA4C-5E79-1545-A7CB-1D3DE87F52F0}" type="sibTrans" cxnId="{3BCD5114-1452-404E-AFF4-D07C1F28B359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C504F34-D304-614D-B788-CBC0ECE59BBE}">
      <dgm:prSet custT="1"/>
      <dgm:spPr/>
      <dgm:t>
        <a:bodyPr/>
        <a:lstStyle/>
        <a:p>
          <a:pPr rtl="0"/>
          <a:r>
            <a:rPr lang="zh-CN" altLang="en-US" sz="24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塞万提斯 </a:t>
          </a:r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12E1D3B-EF4E-BA4B-87C3-0269162148AB}" type="parTrans" cxnId="{553A44D0-CF3D-D94D-B237-6900BDABADB4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37CD32B-612F-8848-8956-0B5F551CD608}" type="sibTrans" cxnId="{553A44D0-CF3D-D94D-B237-6900BDABADB4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D8173FE-3916-FF43-A8E8-A5700B9CAD56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zh-CN" altLang="en-US" sz="24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第三节 莎士比亚</a:t>
          </a:r>
          <a:endParaRPr lang="zh-CN" altLang="en-US" sz="2400" b="1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3C5EAD9-A074-0B45-950A-FB0E4EA91E27}" type="parTrans" cxnId="{09836807-2542-924B-BEA6-B6BBD5BFBED2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CE7DC10-549E-FC4C-A113-75CCD4DF8C20}" type="sibTrans" cxnId="{09836807-2542-924B-BEA6-B6BBD5BFBED2}">
      <dgm:prSet/>
      <dgm:spPr/>
      <dgm:t>
        <a:bodyPr/>
        <a:lstStyle/>
        <a:p>
          <a:endParaRPr lang="zh-CN" altLang="en-US" sz="28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B81382A-A138-7A42-A76E-64E9328D1C74}" type="pres">
      <dgm:prSet presAssocID="{BFB892FF-1CE2-3745-8771-9504DC900A7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F184F5B-AD9D-0A49-A0CA-D7F4F99BEB31}" type="pres">
      <dgm:prSet presAssocID="{FA4FF643-8D47-CF46-973D-1880C87EFEA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611AED0-A9E1-A64A-A16C-29742B196088}" type="pres">
      <dgm:prSet presAssocID="{FA4FF643-8D47-CF46-973D-1880C87EFEA0}" presName="rootComposite1" presStyleCnt="0"/>
      <dgm:spPr/>
      <dgm:t>
        <a:bodyPr/>
        <a:lstStyle/>
        <a:p>
          <a:endParaRPr lang="zh-CN" altLang="en-US"/>
        </a:p>
      </dgm:t>
    </dgm:pt>
    <dgm:pt modelId="{5E87F445-1A8E-7C41-A9E0-E0FBD9436286}" type="pres">
      <dgm:prSet presAssocID="{FA4FF643-8D47-CF46-973D-1880C87EFEA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BC7EC4-82F4-624D-B783-9335CD2CA11F}" type="pres">
      <dgm:prSet presAssocID="{FA4FF643-8D47-CF46-973D-1880C87EFEA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24B62F8-9BB3-AA48-A640-BE40733AF3B1}" type="pres">
      <dgm:prSet presAssocID="{FA4FF643-8D47-CF46-973D-1880C87EFEA0}" presName="hierChild2" presStyleCnt="0"/>
      <dgm:spPr/>
      <dgm:t>
        <a:bodyPr/>
        <a:lstStyle/>
        <a:p>
          <a:endParaRPr lang="zh-CN" altLang="en-US"/>
        </a:p>
      </dgm:t>
    </dgm:pt>
    <dgm:pt modelId="{AB2DCC80-264D-D647-9D87-A6BF46F8DD34}" type="pres">
      <dgm:prSet presAssocID="{811D2670-71BE-6B4C-A5FF-549E87BA48C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5D55C7CF-CD1B-1746-85EF-DE4D3FABAF9C}" type="pres">
      <dgm:prSet presAssocID="{5D229345-B60D-FC43-852E-217B36C160B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36924D5-0A39-DF45-BC98-915D1ADB5158}" type="pres">
      <dgm:prSet presAssocID="{5D229345-B60D-FC43-852E-217B36C160B0}" presName="rootComposite" presStyleCnt="0"/>
      <dgm:spPr/>
      <dgm:t>
        <a:bodyPr/>
        <a:lstStyle/>
        <a:p>
          <a:endParaRPr lang="zh-CN" altLang="en-US"/>
        </a:p>
      </dgm:t>
    </dgm:pt>
    <dgm:pt modelId="{93B58EEA-B845-F048-8B42-6790CBA9B256}" type="pres">
      <dgm:prSet presAssocID="{5D229345-B60D-FC43-852E-217B36C160B0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6677CC-5D45-434E-B60C-9B4D966827C4}" type="pres">
      <dgm:prSet presAssocID="{5D229345-B60D-FC43-852E-217B36C160B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9DD9CD5E-AB9C-B440-AA33-1C68383436D7}" type="pres">
      <dgm:prSet presAssocID="{5D229345-B60D-FC43-852E-217B36C160B0}" presName="hierChild4" presStyleCnt="0"/>
      <dgm:spPr/>
      <dgm:t>
        <a:bodyPr/>
        <a:lstStyle/>
        <a:p>
          <a:endParaRPr lang="zh-CN" altLang="en-US"/>
        </a:p>
      </dgm:t>
    </dgm:pt>
    <dgm:pt modelId="{FA5CDFBD-AE64-7243-9BE6-8E58B59EEA28}" type="pres">
      <dgm:prSet presAssocID="{5D229345-B60D-FC43-852E-217B36C160B0}" presName="hierChild5" presStyleCnt="0"/>
      <dgm:spPr/>
      <dgm:t>
        <a:bodyPr/>
        <a:lstStyle/>
        <a:p>
          <a:endParaRPr lang="zh-CN" altLang="en-US"/>
        </a:p>
      </dgm:t>
    </dgm:pt>
    <dgm:pt modelId="{AD183807-94BC-8A4D-AD88-9EC426A1A131}" type="pres">
      <dgm:prSet presAssocID="{012E1D3B-EF4E-BA4B-87C3-0269162148A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39CBA05F-2E5E-0A45-8BDD-A7C809675DF4}" type="pres">
      <dgm:prSet presAssocID="{EC504F34-D304-614D-B788-CBC0ECE59BB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9523FE1-A7E0-E64D-B5F6-FB7EFC0B01B9}" type="pres">
      <dgm:prSet presAssocID="{EC504F34-D304-614D-B788-CBC0ECE59BBE}" presName="rootComposite" presStyleCnt="0"/>
      <dgm:spPr/>
      <dgm:t>
        <a:bodyPr/>
        <a:lstStyle/>
        <a:p>
          <a:endParaRPr lang="zh-CN" altLang="en-US"/>
        </a:p>
      </dgm:t>
    </dgm:pt>
    <dgm:pt modelId="{B2DF7F83-D375-7845-9C9C-CA3BD895BA20}" type="pres">
      <dgm:prSet presAssocID="{EC504F34-D304-614D-B788-CBC0ECE59BBE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254B3C-DA5A-8D48-8074-3C2EDF869500}" type="pres">
      <dgm:prSet presAssocID="{EC504F34-D304-614D-B788-CBC0ECE59BBE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9A7AF97-A5E1-2749-A049-4FD76AB359E8}" type="pres">
      <dgm:prSet presAssocID="{EC504F34-D304-614D-B788-CBC0ECE59BBE}" presName="hierChild4" presStyleCnt="0"/>
      <dgm:spPr/>
      <dgm:t>
        <a:bodyPr/>
        <a:lstStyle/>
        <a:p>
          <a:endParaRPr lang="zh-CN" altLang="en-US"/>
        </a:p>
      </dgm:t>
    </dgm:pt>
    <dgm:pt modelId="{BB3F1F56-65D4-CC49-9730-B6A1DFA46ED8}" type="pres">
      <dgm:prSet presAssocID="{EC504F34-D304-614D-B788-CBC0ECE59BBE}" presName="hierChild5" presStyleCnt="0"/>
      <dgm:spPr/>
      <dgm:t>
        <a:bodyPr/>
        <a:lstStyle/>
        <a:p>
          <a:endParaRPr lang="zh-CN" altLang="en-US"/>
        </a:p>
      </dgm:t>
    </dgm:pt>
    <dgm:pt modelId="{80EF5686-7656-A84B-B8A2-630952BAD895}" type="pres">
      <dgm:prSet presAssocID="{03C5EAD9-A074-0B45-950A-FB0E4EA91E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538819A1-85D1-2240-992B-585B773CD997}" type="pres">
      <dgm:prSet presAssocID="{DD8173FE-3916-FF43-A8E8-A5700B9CAD5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251935F-DF3A-7345-BEC6-7C3B75D6249C}" type="pres">
      <dgm:prSet presAssocID="{DD8173FE-3916-FF43-A8E8-A5700B9CAD56}" presName="rootComposite" presStyleCnt="0"/>
      <dgm:spPr/>
      <dgm:t>
        <a:bodyPr/>
        <a:lstStyle/>
        <a:p>
          <a:endParaRPr lang="zh-CN" altLang="en-US"/>
        </a:p>
      </dgm:t>
    </dgm:pt>
    <dgm:pt modelId="{0B9DC061-C05D-B14F-B923-AAA6722013F8}" type="pres">
      <dgm:prSet presAssocID="{DD8173FE-3916-FF43-A8E8-A5700B9CAD5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EBDFA1-4331-2F4A-8384-24E0726C726C}" type="pres">
      <dgm:prSet presAssocID="{DD8173FE-3916-FF43-A8E8-A5700B9CAD5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3156E635-AE54-E54F-A7D1-C38DCC14144A}" type="pres">
      <dgm:prSet presAssocID="{DD8173FE-3916-FF43-A8E8-A5700B9CAD56}" presName="hierChild4" presStyleCnt="0"/>
      <dgm:spPr/>
      <dgm:t>
        <a:bodyPr/>
        <a:lstStyle/>
        <a:p>
          <a:endParaRPr lang="zh-CN" altLang="en-US"/>
        </a:p>
      </dgm:t>
    </dgm:pt>
    <dgm:pt modelId="{75F3B14E-9604-A843-B664-DA784B5BD076}" type="pres">
      <dgm:prSet presAssocID="{DD8173FE-3916-FF43-A8E8-A5700B9CAD56}" presName="hierChild5" presStyleCnt="0"/>
      <dgm:spPr/>
      <dgm:t>
        <a:bodyPr/>
        <a:lstStyle/>
        <a:p>
          <a:endParaRPr lang="zh-CN" altLang="en-US"/>
        </a:p>
      </dgm:t>
    </dgm:pt>
    <dgm:pt modelId="{CA4C128F-A001-1442-9DED-50626A0127D9}" type="pres">
      <dgm:prSet presAssocID="{FA4FF643-8D47-CF46-973D-1880C87EFEA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53A44D0-CF3D-D94D-B237-6900BDABADB4}" srcId="{FA4FF643-8D47-CF46-973D-1880C87EFEA0}" destId="{EC504F34-D304-614D-B788-CBC0ECE59BBE}" srcOrd="1" destOrd="0" parTransId="{012E1D3B-EF4E-BA4B-87C3-0269162148AB}" sibTransId="{737CD32B-612F-8848-8956-0B5F551CD608}"/>
    <dgm:cxn modelId="{8A3B4C81-431D-C240-A03D-4230DB43B079}" type="presOf" srcId="{DD8173FE-3916-FF43-A8E8-A5700B9CAD56}" destId="{0B9DC061-C05D-B14F-B923-AAA6722013F8}" srcOrd="0" destOrd="0" presId="urn:microsoft.com/office/officeart/2009/3/layout/HorizontalOrganizationChart#5"/>
    <dgm:cxn modelId="{9EF48172-942B-6A4A-B76D-E599CEB7F508}" type="presOf" srcId="{5D229345-B60D-FC43-852E-217B36C160B0}" destId="{93B58EEA-B845-F048-8B42-6790CBA9B256}" srcOrd="0" destOrd="0" presId="urn:microsoft.com/office/officeart/2009/3/layout/HorizontalOrganizationChart#5"/>
    <dgm:cxn modelId="{52AB74C0-A7F9-D045-B888-C39663AB0260}" type="presOf" srcId="{012E1D3B-EF4E-BA4B-87C3-0269162148AB}" destId="{AD183807-94BC-8A4D-AD88-9EC426A1A131}" srcOrd="0" destOrd="0" presId="urn:microsoft.com/office/officeart/2009/3/layout/HorizontalOrganizationChart#5"/>
    <dgm:cxn modelId="{E2C45348-9639-D74E-913C-19DAAC068E6C}" type="presOf" srcId="{BFB892FF-1CE2-3745-8771-9504DC900A7D}" destId="{1B81382A-A138-7A42-A76E-64E9328D1C74}" srcOrd="0" destOrd="0" presId="urn:microsoft.com/office/officeart/2009/3/layout/HorizontalOrganizationChart#5"/>
    <dgm:cxn modelId="{3BCD5114-1452-404E-AFF4-D07C1F28B359}" srcId="{FA4FF643-8D47-CF46-973D-1880C87EFEA0}" destId="{5D229345-B60D-FC43-852E-217B36C160B0}" srcOrd="0" destOrd="0" parTransId="{811D2670-71BE-6B4C-A5FF-549E87BA48C2}" sibTransId="{EBA5CA4C-5E79-1545-A7CB-1D3DE87F52F0}"/>
    <dgm:cxn modelId="{1DA68320-8BAA-634D-A326-D8084FA0CF29}" type="presOf" srcId="{5D229345-B60D-FC43-852E-217B36C160B0}" destId="{296677CC-5D45-434E-B60C-9B4D966827C4}" srcOrd="1" destOrd="0" presId="urn:microsoft.com/office/officeart/2009/3/layout/HorizontalOrganizationChart#5"/>
    <dgm:cxn modelId="{20CEA9EF-0196-DA43-8C5F-AFC03BA23165}" type="presOf" srcId="{EC504F34-D304-614D-B788-CBC0ECE59BBE}" destId="{2A254B3C-DA5A-8D48-8074-3C2EDF869500}" srcOrd="1" destOrd="0" presId="urn:microsoft.com/office/officeart/2009/3/layout/HorizontalOrganizationChart#5"/>
    <dgm:cxn modelId="{69D56388-E0C2-C44E-98F4-C94E9E50D94F}" type="presOf" srcId="{FA4FF643-8D47-CF46-973D-1880C87EFEA0}" destId="{EDBC7EC4-82F4-624D-B783-9335CD2CA11F}" srcOrd="1" destOrd="0" presId="urn:microsoft.com/office/officeart/2009/3/layout/HorizontalOrganizationChart#5"/>
    <dgm:cxn modelId="{4A534661-C226-2247-B89C-FCE89C6BFE1A}" type="presOf" srcId="{DD8173FE-3916-FF43-A8E8-A5700B9CAD56}" destId="{07EBDFA1-4331-2F4A-8384-24E0726C726C}" srcOrd="1" destOrd="0" presId="urn:microsoft.com/office/officeart/2009/3/layout/HorizontalOrganizationChart#5"/>
    <dgm:cxn modelId="{3EF55DAD-C647-B942-A28E-585A0CEC360B}" type="presOf" srcId="{FA4FF643-8D47-CF46-973D-1880C87EFEA0}" destId="{5E87F445-1A8E-7C41-A9E0-E0FBD9436286}" srcOrd="0" destOrd="0" presId="urn:microsoft.com/office/officeart/2009/3/layout/HorizontalOrganizationChart#5"/>
    <dgm:cxn modelId="{16537C9C-C2AD-4F41-B3A5-08F1C5E8292D}" type="presOf" srcId="{811D2670-71BE-6B4C-A5FF-549E87BA48C2}" destId="{AB2DCC80-264D-D647-9D87-A6BF46F8DD34}" srcOrd="0" destOrd="0" presId="urn:microsoft.com/office/officeart/2009/3/layout/HorizontalOrganizationChart#5"/>
    <dgm:cxn modelId="{A5D792F9-DE7E-B141-A447-1C60995F8803}" type="presOf" srcId="{EC504F34-D304-614D-B788-CBC0ECE59BBE}" destId="{B2DF7F83-D375-7845-9C9C-CA3BD895BA20}" srcOrd="0" destOrd="0" presId="urn:microsoft.com/office/officeart/2009/3/layout/HorizontalOrganizationChart#5"/>
    <dgm:cxn modelId="{9A8FCBDF-7390-B543-ACB4-B0FBA6A25A9F}" type="presOf" srcId="{03C5EAD9-A074-0B45-950A-FB0E4EA91E27}" destId="{80EF5686-7656-A84B-B8A2-630952BAD895}" srcOrd="0" destOrd="0" presId="urn:microsoft.com/office/officeart/2009/3/layout/HorizontalOrganizationChart#5"/>
    <dgm:cxn modelId="{F704DE29-0C00-D344-AA61-E06D48AC7B77}" srcId="{BFB892FF-1CE2-3745-8771-9504DC900A7D}" destId="{FA4FF643-8D47-CF46-973D-1880C87EFEA0}" srcOrd="0" destOrd="0" parTransId="{4CE83D9C-26CD-BE43-B983-F9F74FA4CCBD}" sibTransId="{E1C78F84-0286-414E-913A-8EF26530E864}"/>
    <dgm:cxn modelId="{09836807-2542-924B-BEA6-B6BBD5BFBED2}" srcId="{FA4FF643-8D47-CF46-973D-1880C87EFEA0}" destId="{DD8173FE-3916-FF43-A8E8-A5700B9CAD56}" srcOrd="2" destOrd="0" parTransId="{03C5EAD9-A074-0B45-950A-FB0E4EA91E27}" sibTransId="{DCE7DC10-549E-FC4C-A113-75CCD4DF8C20}"/>
    <dgm:cxn modelId="{8E37D274-95EA-724B-95B1-08F2D53484AD}" type="presParOf" srcId="{1B81382A-A138-7A42-A76E-64E9328D1C74}" destId="{0F184F5B-AD9D-0A49-A0CA-D7F4F99BEB31}" srcOrd="0" destOrd="0" presId="urn:microsoft.com/office/officeart/2009/3/layout/HorizontalOrganizationChart#5"/>
    <dgm:cxn modelId="{23D94BD8-60F1-F247-B959-DDCD06D72CAF}" type="presParOf" srcId="{0F184F5B-AD9D-0A49-A0CA-D7F4F99BEB31}" destId="{D611AED0-A9E1-A64A-A16C-29742B196088}" srcOrd="0" destOrd="0" presId="urn:microsoft.com/office/officeart/2009/3/layout/HorizontalOrganizationChart#5"/>
    <dgm:cxn modelId="{AF4E9CB4-1C86-224F-B840-B22FDC477842}" type="presParOf" srcId="{D611AED0-A9E1-A64A-A16C-29742B196088}" destId="{5E87F445-1A8E-7C41-A9E0-E0FBD9436286}" srcOrd="0" destOrd="0" presId="urn:microsoft.com/office/officeart/2009/3/layout/HorizontalOrganizationChart#5"/>
    <dgm:cxn modelId="{F3BE8BA9-7961-0645-8EBA-AD36DA1FC2C6}" type="presParOf" srcId="{D611AED0-A9E1-A64A-A16C-29742B196088}" destId="{EDBC7EC4-82F4-624D-B783-9335CD2CA11F}" srcOrd="1" destOrd="0" presId="urn:microsoft.com/office/officeart/2009/3/layout/HorizontalOrganizationChart#5"/>
    <dgm:cxn modelId="{2413ABE1-7A2B-D842-80A9-F05AADDAE6D8}" type="presParOf" srcId="{0F184F5B-AD9D-0A49-A0CA-D7F4F99BEB31}" destId="{C24B62F8-9BB3-AA48-A640-BE40733AF3B1}" srcOrd="1" destOrd="0" presId="urn:microsoft.com/office/officeart/2009/3/layout/HorizontalOrganizationChart#5"/>
    <dgm:cxn modelId="{C7F39823-F302-EE4D-BD99-6AC8D5362732}" type="presParOf" srcId="{C24B62F8-9BB3-AA48-A640-BE40733AF3B1}" destId="{AB2DCC80-264D-D647-9D87-A6BF46F8DD34}" srcOrd="0" destOrd="0" presId="urn:microsoft.com/office/officeart/2009/3/layout/HorizontalOrganizationChart#5"/>
    <dgm:cxn modelId="{C4D8E7C3-6F9D-BB49-A5DA-9B45DDD0ACE5}" type="presParOf" srcId="{C24B62F8-9BB3-AA48-A640-BE40733AF3B1}" destId="{5D55C7CF-CD1B-1746-85EF-DE4D3FABAF9C}" srcOrd="1" destOrd="0" presId="urn:microsoft.com/office/officeart/2009/3/layout/HorizontalOrganizationChart#5"/>
    <dgm:cxn modelId="{9EA89AB8-23B4-4848-A5D2-E426BCE5B5F8}" type="presParOf" srcId="{5D55C7CF-CD1B-1746-85EF-DE4D3FABAF9C}" destId="{E36924D5-0A39-DF45-BC98-915D1ADB5158}" srcOrd="0" destOrd="0" presId="urn:microsoft.com/office/officeart/2009/3/layout/HorizontalOrganizationChart#5"/>
    <dgm:cxn modelId="{EFB30999-B84F-FB48-93F9-B78D20B71284}" type="presParOf" srcId="{E36924D5-0A39-DF45-BC98-915D1ADB5158}" destId="{93B58EEA-B845-F048-8B42-6790CBA9B256}" srcOrd="0" destOrd="0" presId="urn:microsoft.com/office/officeart/2009/3/layout/HorizontalOrganizationChart#5"/>
    <dgm:cxn modelId="{15A3B792-1C16-5E4E-8A24-3AE25ACEF615}" type="presParOf" srcId="{E36924D5-0A39-DF45-BC98-915D1ADB5158}" destId="{296677CC-5D45-434E-B60C-9B4D966827C4}" srcOrd="1" destOrd="0" presId="urn:microsoft.com/office/officeart/2009/3/layout/HorizontalOrganizationChart#5"/>
    <dgm:cxn modelId="{6C7F8B5F-0FA1-734C-B1F9-445330B6DE2F}" type="presParOf" srcId="{5D55C7CF-CD1B-1746-85EF-DE4D3FABAF9C}" destId="{9DD9CD5E-AB9C-B440-AA33-1C68383436D7}" srcOrd="1" destOrd="0" presId="urn:microsoft.com/office/officeart/2009/3/layout/HorizontalOrganizationChart#5"/>
    <dgm:cxn modelId="{73793F7A-BE04-5449-B29D-343E26AC7E54}" type="presParOf" srcId="{5D55C7CF-CD1B-1746-85EF-DE4D3FABAF9C}" destId="{FA5CDFBD-AE64-7243-9BE6-8E58B59EEA28}" srcOrd="2" destOrd="0" presId="urn:microsoft.com/office/officeart/2009/3/layout/HorizontalOrganizationChart#5"/>
    <dgm:cxn modelId="{38010D7E-447D-9F47-9DDB-CD43294E3493}" type="presParOf" srcId="{C24B62F8-9BB3-AA48-A640-BE40733AF3B1}" destId="{AD183807-94BC-8A4D-AD88-9EC426A1A131}" srcOrd="2" destOrd="0" presId="urn:microsoft.com/office/officeart/2009/3/layout/HorizontalOrganizationChart#5"/>
    <dgm:cxn modelId="{AE79FDE4-ED1E-F14C-BB0E-131420D035DF}" type="presParOf" srcId="{C24B62F8-9BB3-AA48-A640-BE40733AF3B1}" destId="{39CBA05F-2E5E-0A45-8BDD-A7C809675DF4}" srcOrd="3" destOrd="0" presId="urn:microsoft.com/office/officeart/2009/3/layout/HorizontalOrganizationChart#5"/>
    <dgm:cxn modelId="{6CCC42F0-167F-A349-A776-A023C31D805F}" type="presParOf" srcId="{39CBA05F-2E5E-0A45-8BDD-A7C809675DF4}" destId="{19523FE1-A7E0-E64D-B5F6-FB7EFC0B01B9}" srcOrd="0" destOrd="0" presId="urn:microsoft.com/office/officeart/2009/3/layout/HorizontalOrganizationChart#5"/>
    <dgm:cxn modelId="{96D5FB4A-9211-C041-89AF-B826F2BA9147}" type="presParOf" srcId="{19523FE1-A7E0-E64D-B5F6-FB7EFC0B01B9}" destId="{B2DF7F83-D375-7845-9C9C-CA3BD895BA20}" srcOrd="0" destOrd="0" presId="urn:microsoft.com/office/officeart/2009/3/layout/HorizontalOrganizationChart#5"/>
    <dgm:cxn modelId="{7D3FADF6-28C1-B84A-9A06-F295F58507ED}" type="presParOf" srcId="{19523FE1-A7E0-E64D-B5F6-FB7EFC0B01B9}" destId="{2A254B3C-DA5A-8D48-8074-3C2EDF869500}" srcOrd="1" destOrd="0" presId="urn:microsoft.com/office/officeart/2009/3/layout/HorizontalOrganizationChart#5"/>
    <dgm:cxn modelId="{57B1FDF2-FEDB-E940-B8C6-256EDD2CF6BD}" type="presParOf" srcId="{39CBA05F-2E5E-0A45-8BDD-A7C809675DF4}" destId="{09A7AF97-A5E1-2749-A049-4FD76AB359E8}" srcOrd="1" destOrd="0" presId="urn:microsoft.com/office/officeart/2009/3/layout/HorizontalOrganizationChart#5"/>
    <dgm:cxn modelId="{1AD15D57-9BAD-874A-9EEF-E012963B79D4}" type="presParOf" srcId="{39CBA05F-2E5E-0A45-8BDD-A7C809675DF4}" destId="{BB3F1F56-65D4-CC49-9730-B6A1DFA46ED8}" srcOrd="2" destOrd="0" presId="urn:microsoft.com/office/officeart/2009/3/layout/HorizontalOrganizationChart#5"/>
    <dgm:cxn modelId="{8059EC12-D43E-7A4F-AFAE-4FE30F05456E}" type="presParOf" srcId="{C24B62F8-9BB3-AA48-A640-BE40733AF3B1}" destId="{80EF5686-7656-A84B-B8A2-630952BAD895}" srcOrd="4" destOrd="0" presId="urn:microsoft.com/office/officeart/2009/3/layout/HorizontalOrganizationChart#5"/>
    <dgm:cxn modelId="{42B5CB5E-2A80-3144-9741-97C7E9AF5C1E}" type="presParOf" srcId="{C24B62F8-9BB3-AA48-A640-BE40733AF3B1}" destId="{538819A1-85D1-2240-992B-585B773CD997}" srcOrd="5" destOrd="0" presId="urn:microsoft.com/office/officeart/2009/3/layout/HorizontalOrganizationChart#5"/>
    <dgm:cxn modelId="{267F0719-CC6B-E347-AD2F-1C7D11BB492D}" type="presParOf" srcId="{538819A1-85D1-2240-992B-585B773CD997}" destId="{6251935F-DF3A-7345-BEC6-7C3B75D6249C}" srcOrd="0" destOrd="0" presId="urn:microsoft.com/office/officeart/2009/3/layout/HorizontalOrganizationChart#5"/>
    <dgm:cxn modelId="{B573F713-8294-1643-B571-E9BCC1520154}" type="presParOf" srcId="{6251935F-DF3A-7345-BEC6-7C3B75D6249C}" destId="{0B9DC061-C05D-B14F-B923-AAA6722013F8}" srcOrd="0" destOrd="0" presId="urn:microsoft.com/office/officeart/2009/3/layout/HorizontalOrganizationChart#5"/>
    <dgm:cxn modelId="{D61A39D9-C829-9847-B006-41C1CC5280BA}" type="presParOf" srcId="{6251935F-DF3A-7345-BEC6-7C3B75D6249C}" destId="{07EBDFA1-4331-2F4A-8384-24E0726C726C}" srcOrd="1" destOrd="0" presId="urn:microsoft.com/office/officeart/2009/3/layout/HorizontalOrganizationChart#5"/>
    <dgm:cxn modelId="{6E9CC49B-113D-3047-8DDD-469D14E3910B}" type="presParOf" srcId="{538819A1-85D1-2240-992B-585B773CD997}" destId="{3156E635-AE54-E54F-A7D1-C38DCC14144A}" srcOrd="1" destOrd="0" presId="urn:microsoft.com/office/officeart/2009/3/layout/HorizontalOrganizationChart#5"/>
    <dgm:cxn modelId="{9D9522E4-3BEE-954E-AECF-B060A2AA3B3B}" type="presParOf" srcId="{538819A1-85D1-2240-992B-585B773CD997}" destId="{75F3B14E-9604-A843-B664-DA784B5BD076}" srcOrd="2" destOrd="0" presId="urn:microsoft.com/office/officeart/2009/3/layout/HorizontalOrganizationChart#5"/>
    <dgm:cxn modelId="{3D4CE625-375F-5F45-A63F-257F9F8E00F7}" type="presParOf" srcId="{0F184F5B-AD9D-0A49-A0CA-D7F4F99BEB31}" destId="{CA4C128F-A001-1442-9DED-50626A0127D9}" srcOrd="2" destOrd="0" presId="urn:microsoft.com/office/officeart/2009/3/layout/HorizontalOrganizationChar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F5686-7656-A84B-B8A2-630952BAD895}">
      <dsp:nvSpPr>
        <dsp:cNvPr id="0" name=""/>
        <dsp:cNvSpPr/>
      </dsp:nvSpPr>
      <dsp:spPr>
        <a:xfrm>
          <a:off x="6183560" y="2070795"/>
          <a:ext cx="710387" cy="1527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193" y="0"/>
              </a:lnTo>
              <a:lnTo>
                <a:pt x="355193" y="1527332"/>
              </a:lnTo>
              <a:lnTo>
                <a:pt x="710387" y="152733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83807-94BC-8A4D-AD88-9EC426A1A131}">
      <dsp:nvSpPr>
        <dsp:cNvPr id="0" name=""/>
        <dsp:cNvSpPr/>
      </dsp:nvSpPr>
      <dsp:spPr>
        <a:xfrm>
          <a:off x="6183560" y="2025075"/>
          <a:ext cx="710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38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DCC80-264D-D647-9D87-A6BF46F8DD34}">
      <dsp:nvSpPr>
        <dsp:cNvPr id="0" name=""/>
        <dsp:cNvSpPr/>
      </dsp:nvSpPr>
      <dsp:spPr>
        <a:xfrm>
          <a:off x="6183560" y="543463"/>
          <a:ext cx="710387" cy="1527332"/>
        </a:xfrm>
        <a:custGeom>
          <a:avLst/>
          <a:gdLst/>
          <a:ahLst/>
          <a:cxnLst/>
          <a:rect l="0" t="0" r="0" b="0"/>
          <a:pathLst>
            <a:path>
              <a:moveTo>
                <a:pt x="0" y="1527332"/>
              </a:moveTo>
              <a:lnTo>
                <a:pt x="355193" y="1527332"/>
              </a:lnTo>
              <a:lnTo>
                <a:pt x="355193" y="0"/>
              </a:lnTo>
              <a:lnTo>
                <a:pt x="71038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7F445-1A8E-7C41-A9E0-E0FBD9436286}">
      <dsp:nvSpPr>
        <dsp:cNvPr id="0" name=""/>
        <dsp:cNvSpPr/>
      </dsp:nvSpPr>
      <dsp:spPr>
        <a:xfrm>
          <a:off x="2631625" y="1529125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第三章 文艺复兴时期文学</a:t>
          </a:r>
          <a:endParaRPr lang="zh-CN" altLang="en-US" sz="2400" b="1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31625" y="1529125"/>
        <a:ext cx="3551935" cy="1083340"/>
      </dsp:txXfrm>
    </dsp:sp>
    <dsp:sp modelId="{93B58EEA-B845-F048-8B42-6790CBA9B256}">
      <dsp:nvSpPr>
        <dsp:cNvPr id="0" name=""/>
        <dsp:cNvSpPr/>
      </dsp:nvSpPr>
      <dsp:spPr>
        <a:xfrm>
          <a:off x="6893948" y="1792"/>
          <a:ext cx="3551935" cy="108334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2400" b="1" kern="12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893948" y="1792"/>
        <a:ext cx="3551935" cy="1083340"/>
      </dsp:txXfrm>
    </dsp:sp>
    <dsp:sp modelId="{B2DF7F83-D375-7845-9C9C-CA3BD895BA20}">
      <dsp:nvSpPr>
        <dsp:cNvPr id="0" name=""/>
        <dsp:cNvSpPr/>
      </dsp:nvSpPr>
      <dsp:spPr>
        <a:xfrm>
          <a:off x="6893948" y="1529125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塞万提斯 </a:t>
          </a:r>
          <a:endParaRPr lang="zh-CN" altLang="en-US" sz="2400" b="1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893948" y="1529125"/>
        <a:ext cx="3551935" cy="1083340"/>
      </dsp:txXfrm>
    </dsp:sp>
    <dsp:sp modelId="{0B9DC061-C05D-B14F-B923-AAA6722013F8}">
      <dsp:nvSpPr>
        <dsp:cNvPr id="0" name=""/>
        <dsp:cNvSpPr/>
      </dsp:nvSpPr>
      <dsp:spPr>
        <a:xfrm>
          <a:off x="6893948" y="3056457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第三节 莎士比亚</a:t>
          </a:r>
          <a:endParaRPr lang="zh-CN" altLang="en-US" sz="2400" b="1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893948" y="3056457"/>
        <a:ext cx="3551935" cy="1083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F5686-7656-A84B-B8A2-630952BAD895}">
      <dsp:nvSpPr>
        <dsp:cNvPr id="0" name=""/>
        <dsp:cNvSpPr/>
      </dsp:nvSpPr>
      <dsp:spPr>
        <a:xfrm>
          <a:off x="6183560" y="2070795"/>
          <a:ext cx="710387" cy="1527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193" y="0"/>
              </a:lnTo>
              <a:lnTo>
                <a:pt x="355193" y="1527332"/>
              </a:lnTo>
              <a:lnTo>
                <a:pt x="710387" y="152733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83807-94BC-8A4D-AD88-9EC426A1A131}">
      <dsp:nvSpPr>
        <dsp:cNvPr id="0" name=""/>
        <dsp:cNvSpPr/>
      </dsp:nvSpPr>
      <dsp:spPr>
        <a:xfrm>
          <a:off x="6183560" y="2025075"/>
          <a:ext cx="710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38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DCC80-264D-D647-9D87-A6BF46F8DD34}">
      <dsp:nvSpPr>
        <dsp:cNvPr id="0" name=""/>
        <dsp:cNvSpPr/>
      </dsp:nvSpPr>
      <dsp:spPr>
        <a:xfrm>
          <a:off x="6183560" y="543463"/>
          <a:ext cx="710387" cy="1527332"/>
        </a:xfrm>
        <a:custGeom>
          <a:avLst/>
          <a:gdLst/>
          <a:ahLst/>
          <a:cxnLst/>
          <a:rect l="0" t="0" r="0" b="0"/>
          <a:pathLst>
            <a:path>
              <a:moveTo>
                <a:pt x="0" y="1527332"/>
              </a:moveTo>
              <a:lnTo>
                <a:pt x="355193" y="1527332"/>
              </a:lnTo>
              <a:lnTo>
                <a:pt x="355193" y="0"/>
              </a:lnTo>
              <a:lnTo>
                <a:pt x="71038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7F445-1A8E-7C41-A9E0-E0FBD9436286}">
      <dsp:nvSpPr>
        <dsp:cNvPr id="0" name=""/>
        <dsp:cNvSpPr/>
      </dsp:nvSpPr>
      <dsp:spPr>
        <a:xfrm>
          <a:off x="2631625" y="1529125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第三章 文艺复兴时期文学</a:t>
          </a:r>
          <a:endParaRPr lang="zh-CN" altLang="en-US" sz="2400" b="1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31625" y="1529125"/>
        <a:ext cx="3551935" cy="1083340"/>
      </dsp:txXfrm>
    </dsp:sp>
    <dsp:sp modelId="{93B58EEA-B845-F048-8B42-6790CBA9B256}">
      <dsp:nvSpPr>
        <dsp:cNvPr id="0" name=""/>
        <dsp:cNvSpPr/>
      </dsp:nvSpPr>
      <dsp:spPr>
        <a:xfrm>
          <a:off x="6893948" y="1792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2400" b="1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893948" y="1792"/>
        <a:ext cx="3551935" cy="1083340"/>
      </dsp:txXfrm>
    </dsp:sp>
    <dsp:sp modelId="{B2DF7F83-D375-7845-9C9C-CA3BD895BA20}">
      <dsp:nvSpPr>
        <dsp:cNvPr id="0" name=""/>
        <dsp:cNvSpPr/>
      </dsp:nvSpPr>
      <dsp:spPr>
        <a:xfrm>
          <a:off x="6893948" y="1529125"/>
          <a:ext cx="3551935" cy="108334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塞万提斯 </a:t>
          </a:r>
          <a:endParaRPr lang="zh-CN" altLang="en-US" sz="2400" b="1" kern="12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893948" y="1529125"/>
        <a:ext cx="3551935" cy="1083340"/>
      </dsp:txXfrm>
    </dsp:sp>
    <dsp:sp modelId="{0B9DC061-C05D-B14F-B923-AAA6722013F8}">
      <dsp:nvSpPr>
        <dsp:cNvPr id="0" name=""/>
        <dsp:cNvSpPr/>
      </dsp:nvSpPr>
      <dsp:spPr>
        <a:xfrm>
          <a:off x="6893948" y="3056457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第三节 莎士比亚</a:t>
          </a:r>
          <a:endParaRPr lang="zh-CN" altLang="en-US" sz="2400" b="1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893948" y="3056457"/>
        <a:ext cx="3551935" cy="1083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F5686-7656-A84B-B8A2-630952BAD895}">
      <dsp:nvSpPr>
        <dsp:cNvPr id="0" name=""/>
        <dsp:cNvSpPr/>
      </dsp:nvSpPr>
      <dsp:spPr>
        <a:xfrm>
          <a:off x="6183560" y="2070795"/>
          <a:ext cx="710387" cy="1527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193" y="0"/>
              </a:lnTo>
              <a:lnTo>
                <a:pt x="355193" y="1527332"/>
              </a:lnTo>
              <a:lnTo>
                <a:pt x="710387" y="152733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83807-94BC-8A4D-AD88-9EC426A1A131}">
      <dsp:nvSpPr>
        <dsp:cNvPr id="0" name=""/>
        <dsp:cNvSpPr/>
      </dsp:nvSpPr>
      <dsp:spPr>
        <a:xfrm>
          <a:off x="6183560" y="2025075"/>
          <a:ext cx="710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38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DCC80-264D-D647-9D87-A6BF46F8DD34}">
      <dsp:nvSpPr>
        <dsp:cNvPr id="0" name=""/>
        <dsp:cNvSpPr/>
      </dsp:nvSpPr>
      <dsp:spPr>
        <a:xfrm>
          <a:off x="6183560" y="543463"/>
          <a:ext cx="710387" cy="1527332"/>
        </a:xfrm>
        <a:custGeom>
          <a:avLst/>
          <a:gdLst/>
          <a:ahLst/>
          <a:cxnLst/>
          <a:rect l="0" t="0" r="0" b="0"/>
          <a:pathLst>
            <a:path>
              <a:moveTo>
                <a:pt x="0" y="1527332"/>
              </a:moveTo>
              <a:lnTo>
                <a:pt x="355193" y="1527332"/>
              </a:lnTo>
              <a:lnTo>
                <a:pt x="355193" y="0"/>
              </a:lnTo>
              <a:lnTo>
                <a:pt x="71038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7F445-1A8E-7C41-A9E0-E0FBD9436286}">
      <dsp:nvSpPr>
        <dsp:cNvPr id="0" name=""/>
        <dsp:cNvSpPr/>
      </dsp:nvSpPr>
      <dsp:spPr>
        <a:xfrm>
          <a:off x="2631625" y="1529125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第三章 文艺复兴时期文学</a:t>
          </a:r>
          <a:endParaRPr lang="zh-CN" altLang="en-US" sz="2400" b="1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31625" y="1529125"/>
        <a:ext cx="3551935" cy="1083340"/>
      </dsp:txXfrm>
    </dsp:sp>
    <dsp:sp modelId="{93B58EEA-B845-F048-8B42-6790CBA9B256}">
      <dsp:nvSpPr>
        <dsp:cNvPr id="0" name=""/>
        <dsp:cNvSpPr/>
      </dsp:nvSpPr>
      <dsp:spPr>
        <a:xfrm>
          <a:off x="6893948" y="1792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2400" b="1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893948" y="1792"/>
        <a:ext cx="3551935" cy="1083340"/>
      </dsp:txXfrm>
    </dsp:sp>
    <dsp:sp modelId="{B2DF7F83-D375-7845-9C9C-CA3BD895BA20}">
      <dsp:nvSpPr>
        <dsp:cNvPr id="0" name=""/>
        <dsp:cNvSpPr/>
      </dsp:nvSpPr>
      <dsp:spPr>
        <a:xfrm>
          <a:off x="6893948" y="1529125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塞万提斯 </a:t>
          </a:r>
          <a:endParaRPr lang="zh-CN" altLang="en-US" sz="2400" b="1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893948" y="1529125"/>
        <a:ext cx="3551935" cy="1083340"/>
      </dsp:txXfrm>
    </dsp:sp>
    <dsp:sp modelId="{0B9DC061-C05D-B14F-B923-AAA6722013F8}">
      <dsp:nvSpPr>
        <dsp:cNvPr id="0" name=""/>
        <dsp:cNvSpPr/>
      </dsp:nvSpPr>
      <dsp:spPr>
        <a:xfrm>
          <a:off x="6893948" y="3056457"/>
          <a:ext cx="3551935" cy="108334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第三节 莎士比亚</a:t>
          </a:r>
          <a:endParaRPr lang="zh-CN" altLang="en-US" sz="2400" b="1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893948" y="3056457"/>
        <a:ext cx="3551935" cy="1083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1D3B3-68EC-A24F-A630-F7859FC485F7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20/10/31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37B6419-48FC-A54C-9A3D-B63C0774CDB3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D7CD730-1682-1A4D-B5C1-8DE6DB514A95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20/10/31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9543BBE-88AB-AD46-B2DD-8AF0ADAF340D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36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55E033-BE50-4306-A274-7C9333946F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16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55E033-BE50-4306-A274-7C9333946F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514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/>
          </a:p>
        </p:txBody>
      </p:sp>
      <p:sp>
        <p:nvSpPr>
          <p:cNvPr id="10243" name="幻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x-none" altLang="en-US" sz="1200"/>
              <a:t>6</a:t>
            </a:fld>
            <a:endParaRPr lang="x-none" altLang="en-US" sz="1200"/>
          </a:p>
        </p:txBody>
      </p:sp>
    </p:spTree>
    <p:extLst>
      <p:ext uri="{BB962C8B-B14F-4D97-AF65-F5344CB8AC3E}">
        <p14:creationId xmlns:p14="http://schemas.microsoft.com/office/powerpoint/2010/main" val="355986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55E033-BE50-4306-A274-7C9333946F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99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/>
          </a:p>
        </p:txBody>
      </p:sp>
      <p:sp>
        <p:nvSpPr>
          <p:cNvPr id="10243" name="幻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en-US" altLang="en-US" sz="1200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6693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例题 拷贝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CE45A35-D9A6-8E44-B46E-3F73E71E2E4F}" type="slidenum"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例题 拷贝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CE45A35-D9A6-8E44-B46E-3F73E71E2E4F}" type="slidenum"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72D93A-9FE6-4EDC-96C2-14D3EAA295D7}" type="datetimeFigureOut">
              <a:rPr lang="zh-CN" altLang="en-US" smtClean="0"/>
              <a:t>20/10/31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87C00E-3343-482F-80B6-47A05FBEBA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45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05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07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59963" y="5932488"/>
            <a:ext cx="2333625" cy="55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 userDrawn="1"/>
        </p:nvSpPr>
        <p:spPr>
          <a:xfrm>
            <a:off x="0" y="6457890"/>
            <a:ext cx="1265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上课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7:15-9:45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，中途禁止退出直播，坚持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分钟在线听课，精讲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发给老师私人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奖励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资料（能帮你短时考过那种）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859963" y="5932488"/>
            <a:ext cx="2333625" cy="55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 userDrawn="1"/>
        </p:nvSpPr>
        <p:spPr>
          <a:xfrm>
            <a:off x="0" y="6457890"/>
            <a:ext cx="1265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上课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7:15-9:45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，中途禁止退出直播，坚持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分钟在线听课，精讲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发给老师私人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奖励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资料（能帮你短时考过那种）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0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1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-99392"/>
            <a:ext cx="12259824" cy="69573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663" y="1004888"/>
            <a:ext cx="10744200" cy="508158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479828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15715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5717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15718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5720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15721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15722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15723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20332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哈姆莱特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213100"/>
            <a:ext cx="857250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15735" name="文本框 24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3.3.2二、《哈姆莱特》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16739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6741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16742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6744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16745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16746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16747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16759" name="文本框 24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3.3.2二、《哈姆莱特》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17763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7765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17766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7768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17769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17770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17771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848600" y="303053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女友：奥菲</a:t>
            </a:r>
            <a:r>
              <a:rPr kumimoji="0" lang="zh-CN" sz="20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莉雅</a:t>
            </a:r>
          </a:p>
        </p:txBody>
      </p:sp>
      <p:cxnSp>
        <p:nvCxnSpPr>
          <p:cNvPr id="25" name="直接箭头连接符 24"/>
          <p:cNvCxnSpPr>
            <a:endCxn id="3" idx="1"/>
          </p:cNvCxnSpPr>
          <p:nvPr/>
        </p:nvCxnSpPr>
        <p:spPr>
          <a:xfrm>
            <a:off x="6878638" y="3225800"/>
            <a:ext cx="855663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94525" y="28257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咒骂</a:t>
            </a:r>
          </a:p>
        </p:txBody>
      </p:sp>
      <p:sp>
        <p:nvSpPr>
          <p:cNvPr id="27" name="矩形 26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17786" name="文本框 27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3.3.2二、《哈姆莱特》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18787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8789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18790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8792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18793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18794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18795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848600" y="303053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女友：奥菲</a:t>
            </a:r>
            <a:r>
              <a:rPr kumimoji="0" lang="zh-CN" sz="20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莉雅</a:t>
            </a:r>
          </a:p>
        </p:txBody>
      </p:sp>
      <p:cxnSp>
        <p:nvCxnSpPr>
          <p:cNvPr id="25" name="直接箭头连接符 24"/>
          <p:cNvCxnSpPr>
            <a:endCxn id="3" idx="1"/>
          </p:cNvCxnSpPr>
          <p:nvPr/>
        </p:nvCxnSpPr>
        <p:spPr>
          <a:xfrm>
            <a:off x="6878638" y="3225800"/>
            <a:ext cx="855663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94525" y="28257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咒骂</a:t>
            </a:r>
          </a:p>
        </p:txBody>
      </p:sp>
      <p:cxnSp>
        <p:nvCxnSpPr>
          <p:cNvPr id="27" name="直接箭头连接符 26"/>
          <p:cNvCxnSpPr>
            <a:endCxn id="3" idx="1"/>
          </p:cNvCxnSpPr>
          <p:nvPr/>
        </p:nvCxnSpPr>
        <p:spPr>
          <a:xfrm flipV="1">
            <a:off x="6888163" y="2060575"/>
            <a:ext cx="792163" cy="11525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848600" y="194468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丈人：波洛涅斯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38925" y="2233613"/>
            <a:ext cx="5905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误杀</a:t>
            </a:r>
          </a:p>
        </p:txBody>
      </p:sp>
      <p:sp>
        <p:nvSpPr>
          <p:cNvPr id="36" name="乘号 35"/>
          <p:cNvSpPr/>
          <p:nvPr/>
        </p:nvSpPr>
        <p:spPr>
          <a:xfrm>
            <a:off x="7848600" y="200025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1" name="矩形 30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18814" name="文本框 31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3.3.2二、《哈姆莱特》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19811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9813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19814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9816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19817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19818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19819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848600" y="3030538"/>
            <a:ext cx="426720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女友：奥菲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莉雅（我不活啦！自杀）</a:t>
            </a:r>
          </a:p>
        </p:txBody>
      </p:sp>
      <p:cxnSp>
        <p:nvCxnSpPr>
          <p:cNvPr id="25" name="直接箭头连接符 24"/>
          <p:cNvCxnSpPr>
            <a:endCxn id="3" idx="1"/>
          </p:cNvCxnSpPr>
          <p:nvPr/>
        </p:nvCxnSpPr>
        <p:spPr>
          <a:xfrm>
            <a:off x="6878638" y="3225800"/>
            <a:ext cx="855663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94525" y="28257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咒骂</a:t>
            </a:r>
          </a:p>
        </p:txBody>
      </p:sp>
      <p:cxnSp>
        <p:nvCxnSpPr>
          <p:cNvPr id="27" name="直接箭头连接符 26"/>
          <p:cNvCxnSpPr>
            <a:endCxn id="3" idx="1"/>
          </p:cNvCxnSpPr>
          <p:nvPr/>
        </p:nvCxnSpPr>
        <p:spPr>
          <a:xfrm flipV="1">
            <a:off x="6888163" y="2060575"/>
            <a:ext cx="792163" cy="11525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848600" y="194468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丈人：波洛涅斯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38925" y="2233613"/>
            <a:ext cx="5905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误杀</a:t>
            </a:r>
          </a:p>
        </p:txBody>
      </p:sp>
      <p:sp>
        <p:nvSpPr>
          <p:cNvPr id="33" name="乘号 32"/>
          <p:cNvSpPr/>
          <p:nvPr/>
        </p:nvSpPr>
        <p:spPr>
          <a:xfrm>
            <a:off x="7974013" y="3086100"/>
            <a:ext cx="2170113" cy="287338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6" name="乘号 35"/>
          <p:cNvSpPr/>
          <p:nvPr/>
        </p:nvSpPr>
        <p:spPr>
          <a:xfrm>
            <a:off x="7848600" y="200025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2" name="矩形 31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19839" name="文本框 33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20835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0837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20838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0840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20841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20842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20843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848600" y="3030538"/>
            <a:ext cx="426720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女友：奥菲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莉雅（我不活啦！自杀）</a:t>
            </a:r>
          </a:p>
        </p:txBody>
      </p:sp>
      <p:cxnSp>
        <p:nvCxnSpPr>
          <p:cNvPr id="25" name="直接箭头连接符 24"/>
          <p:cNvCxnSpPr>
            <a:endCxn id="3" idx="1"/>
          </p:cNvCxnSpPr>
          <p:nvPr/>
        </p:nvCxnSpPr>
        <p:spPr>
          <a:xfrm>
            <a:off x="6878638" y="3225800"/>
            <a:ext cx="855663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94525" y="28257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咒骂</a:t>
            </a:r>
          </a:p>
        </p:txBody>
      </p:sp>
      <p:cxnSp>
        <p:nvCxnSpPr>
          <p:cNvPr id="27" name="直接箭头连接符 26"/>
          <p:cNvCxnSpPr>
            <a:endCxn id="3" idx="1"/>
          </p:cNvCxnSpPr>
          <p:nvPr/>
        </p:nvCxnSpPr>
        <p:spPr>
          <a:xfrm flipV="1">
            <a:off x="6888163" y="2060575"/>
            <a:ext cx="792163" cy="11525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848600" y="194468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丈人：波洛涅斯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38925" y="2233613"/>
            <a:ext cx="5905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误杀</a:t>
            </a:r>
          </a:p>
        </p:txBody>
      </p:sp>
      <p:cxnSp>
        <p:nvCxnSpPr>
          <p:cNvPr id="29" name="直接箭头连接符 28"/>
          <p:cNvCxnSpPr>
            <a:endCxn id="3" idx="1"/>
          </p:cNvCxnSpPr>
          <p:nvPr/>
        </p:nvCxnSpPr>
        <p:spPr>
          <a:xfrm>
            <a:off x="6892925" y="3233738"/>
            <a:ext cx="792163" cy="12573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848600" y="4349750"/>
            <a:ext cx="222567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大舅子：</a:t>
            </a:r>
            <a:r>
              <a:rPr kumimoji="0" lang="zh-CN" sz="20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雷欧</a:t>
            </a: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3" name="乘号 32"/>
          <p:cNvSpPr/>
          <p:nvPr/>
        </p:nvSpPr>
        <p:spPr>
          <a:xfrm>
            <a:off x="7974013" y="3086100"/>
            <a:ext cx="2170113" cy="287338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6" name="乘号 35"/>
          <p:cNvSpPr/>
          <p:nvPr/>
        </p:nvSpPr>
        <p:spPr>
          <a:xfrm>
            <a:off x="7848600" y="200025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4" name="矩形 33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20865" name="文本框 34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21859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1861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21862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1864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21865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21866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21867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848600" y="3030538"/>
            <a:ext cx="426720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女友：奥菲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莉雅（我不活啦！自杀）</a:t>
            </a:r>
          </a:p>
        </p:txBody>
      </p:sp>
      <p:cxnSp>
        <p:nvCxnSpPr>
          <p:cNvPr id="25" name="直接箭头连接符 24"/>
          <p:cNvCxnSpPr>
            <a:endCxn id="3" idx="1"/>
          </p:cNvCxnSpPr>
          <p:nvPr/>
        </p:nvCxnSpPr>
        <p:spPr>
          <a:xfrm>
            <a:off x="6878638" y="3225800"/>
            <a:ext cx="855663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94525" y="28257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咒骂</a:t>
            </a:r>
          </a:p>
        </p:txBody>
      </p:sp>
      <p:cxnSp>
        <p:nvCxnSpPr>
          <p:cNvPr id="27" name="直接箭头连接符 26"/>
          <p:cNvCxnSpPr>
            <a:endCxn id="3" idx="1"/>
          </p:cNvCxnSpPr>
          <p:nvPr/>
        </p:nvCxnSpPr>
        <p:spPr>
          <a:xfrm flipV="1">
            <a:off x="6888163" y="2060575"/>
            <a:ext cx="792163" cy="11525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848600" y="194468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丈人：波洛涅斯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38925" y="2233613"/>
            <a:ext cx="5905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误杀</a:t>
            </a:r>
          </a:p>
        </p:txBody>
      </p:sp>
      <p:cxnSp>
        <p:nvCxnSpPr>
          <p:cNvPr id="29" name="直接箭头连接符 28"/>
          <p:cNvCxnSpPr>
            <a:endCxn id="3" idx="1"/>
          </p:cNvCxnSpPr>
          <p:nvPr/>
        </p:nvCxnSpPr>
        <p:spPr>
          <a:xfrm>
            <a:off x="6892925" y="3233738"/>
            <a:ext cx="792163" cy="12573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848600" y="4349750"/>
            <a:ext cx="222567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大舅子：</a:t>
            </a:r>
            <a:r>
              <a:rPr kumimoji="0" lang="zh-CN" sz="20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雷欧</a:t>
            </a: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38925" y="3940175"/>
            <a:ext cx="590550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决斗</a:t>
            </a:r>
          </a:p>
        </p:txBody>
      </p:sp>
      <p:sp>
        <p:nvSpPr>
          <p:cNvPr id="33" name="乘号 32"/>
          <p:cNvSpPr/>
          <p:nvPr/>
        </p:nvSpPr>
        <p:spPr>
          <a:xfrm>
            <a:off x="7974013" y="3086100"/>
            <a:ext cx="2170113" cy="287338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6" name="乘号 35"/>
          <p:cNvSpPr/>
          <p:nvPr/>
        </p:nvSpPr>
        <p:spPr>
          <a:xfrm>
            <a:off x="7848600" y="200025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5" name="矩形 34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21890" name="文本框 36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22883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2885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22886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2888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22889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22890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22891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848600" y="3030538"/>
            <a:ext cx="426720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女友：奥菲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莉雅（我不活啦！自杀）</a:t>
            </a:r>
          </a:p>
        </p:txBody>
      </p:sp>
      <p:cxnSp>
        <p:nvCxnSpPr>
          <p:cNvPr id="25" name="直接箭头连接符 24"/>
          <p:cNvCxnSpPr>
            <a:endCxn id="3" idx="1"/>
          </p:cNvCxnSpPr>
          <p:nvPr/>
        </p:nvCxnSpPr>
        <p:spPr>
          <a:xfrm>
            <a:off x="6878638" y="3225800"/>
            <a:ext cx="855663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94525" y="28257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咒骂</a:t>
            </a:r>
          </a:p>
        </p:txBody>
      </p:sp>
      <p:cxnSp>
        <p:nvCxnSpPr>
          <p:cNvPr id="27" name="直接箭头连接符 26"/>
          <p:cNvCxnSpPr>
            <a:endCxn id="3" idx="1"/>
          </p:cNvCxnSpPr>
          <p:nvPr/>
        </p:nvCxnSpPr>
        <p:spPr>
          <a:xfrm flipV="1">
            <a:off x="6888163" y="2060575"/>
            <a:ext cx="792163" cy="11525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848600" y="194468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丈人：波洛涅斯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38925" y="2233613"/>
            <a:ext cx="5905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误杀</a:t>
            </a:r>
          </a:p>
        </p:txBody>
      </p:sp>
      <p:cxnSp>
        <p:nvCxnSpPr>
          <p:cNvPr id="29" name="直接箭头连接符 28"/>
          <p:cNvCxnSpPr>
            <a:endCxn id="3" idx="1"/>
          </p:cNvCxnSpPr>
          <p:nvPr/>
        </p:nvCxnSpPr>
        <p:spPr>
          <a:xfrm>
            <a:off x="6892925" y="3233738"/>
            <a:ext cx="792163" cy="12573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848600" y="4349750"/>
            <a:ext cx="222567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大舅子：</a:t>
            </a:r>
            <a:r>
              <a:rPr kumimoji="0" lang="zh-CN" sz="20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雷欧</a:t>
            </a: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38925" y="3940175"/>
            <a:ext cx="590550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决斗</a:t>
            </a:r>
          </a:p>
        </p:txBody>
      </p:sp>
      <p:sp>
        <p:nvSpPr>
          <p:cNvPr id="33" name="乘号 32"/>
          <p:cNvSpPr/>
          <p:nvPr/>
        </p:nvSpPr>
        <p:spPr>
          <a:xfrm>
            <a:off x="7748588" y="4403725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5" name="乘号 34"/>
          <p:cNvSpPr/>
          <p:nvPr/>
        </p:nvSpPr>
        <p:spPr>
          <a:xfrm>
            <a:off x="7974013" y="3086100"/>
            <a:ext cx="2170113" cy="287338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6" name="乘号 35"/>
          <p:cNvSpPr/>
          <p:nvPr/>
        </p:nvSpPr>
        <p:spPr>
          <a:xfrm>
            <a:off x="7848600" y="200025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7" name="矩形 36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22915" name="文本框 37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23907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3909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23910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3912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23913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23914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23915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848600" y="3030538"/>
            <a:ext cx="426720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女友：奥菲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莉雅（我不活啦！自杀）</a:t>
            </a:r>
          </a:p>
        </p:txBody>
      </p:sp>
      <p:cxnSp>
        <p:nvCxnSpPr>
          <p:cNvPr id="25" name="直接箭头连接符 24"/>
          <p:cNvCxnSpPr>
            <a:endCxn id="3" idx="1"/>
          </p:cNvCxnSpPr>
          <p:nvPr/>
        </p:nvCxnSpPr>
        <p:spPr>
          <a:xfrm>
            <a:off x="6878638" y="3225800"/>
            <a:ext cx="855663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94525" y="28257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咒骂</a:t>
            </a:r>
          </a:p>
        </p:txBody>
      </p:sp>
      <p:cxnSp>
        <p:nvCxnSpPr>
          <p:cNvPr id="27" name="直接箭头连接符 26"/>
          <p:cNvCxnSpPr>
            <a:endCxn id="3" idx="1"/>
          </p:cNvCxnSpPr>
          <p:nvPr/>
        </p:nvCxnSpPr>
        <p:spPr>
          <a:xfrm flipV="1">
            <a:off x="6888163" y="2060575"/>
            <a:ext cx="792163" cy="11525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848600" y="194468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丈人：波洛涅斯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38925" y="2233613"/>
            <a:ext cx="5905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误杀</a:t>
            </a:r>
          </a:p>
        </p:txBody>
      </p:sp>
      <p:cxnSp>
        <p:nvCxnSpPr>
          <p:cNvPr id="29" name="直接箭头连接符 28"/>
          <p:cNvCxnSpPr>
            <a:endCxn id="3" idx="1"/>
          </p:cNvCxnSpPr>
          <p:nvPr/>
        </p:nvCxnSpPr>
        <p:spPr>
          <a:xfrm>
            <a:off x="6892925" y="3233738"/>
            <a:ext cx="792163" cy="12573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848600" y="4349750"/>
            <a:ext cx="222567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大舅子：</a:t>
            </a:r>
            <a:r>
              <a:rPr kumimoji="0" lang="zh-CN" sz="20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雷欧</a:t>
            </a: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38925" y="3940175"/>
            <a:ext cx="590550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决斗</a:t>
            </a:r>
          </a:p>
        </p:txBody>
      </p:sp>
      <p:sp>
        <p:nvSpPr>
          <p:cNvPr id="33" name="乘号 32"/>
          <p:cNvSpPr/>
          <p:nvPr/>
        </p:nvSpPr>
        <p:spPr>
          <a:xfrm>
            <a:off x="7748588" y="4403725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6" name="乘号 35"/>
          <p:cNvSpPr/>
          <p:nvPr/>
        </p:nvSpPr>
        <p:spPr>
          <a:xfrm>
            <a:off x="7848600" y="200025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4" name="乘号 33"/>
          <p:cNvSpPr/>
          <p:nvPr/>
        </p:nvSpPr>
        <p:spPr>
          <a:xfrm>
            <a:off x="7748588" y="3086100"/>
            <a:ext cx="2170113" cy="287338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5" name="乘号 34"/>
          <p:cNvSpPr/>
          <p:nvPr/>
        </p:nvSpPr>
        <p:spPr>
          <a:xfrm>
            <a:off x="1122363" y="304800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7" name="矩形 36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23940" name="文本框 37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24931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4933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24934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4936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24937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24938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24939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848600" y="3030538"/>
            <a:ext cx="426720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女友：奥菲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莉雅（我不活啦！自杀）</a:t>
            </a:r>
          </a:p>
        </p:txBody>
      </p:sp>
      <p:cxnSp>
        <p:nvCxnSpPr>
          <p:cNvPr id="25" name="直接箭头连接符 24"/>
          <p:cNvCxnSpPr>
            <a:endCxn id="3" idx="1"/>
          </p:cNvCxnSpPr>
          <p:nvPr/>
        </p:nvCxnSpPr>
        <p:spPr>
          <a:xfrm>
            <a:off x="6878638" y="3225800"/>
            <a:ext cx="855663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94525" y="28257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咒骂</a:t>
            </a:r>
          </a:p>
        </p:txBody>
      </p:sp>
      <p:cxnSp>
        <p:nvCxnSpPr>
          <p:cNvPr id="27" name="直接箭头连接符 26"/>
          <p:cNvCxnSpPr>
            <a:endCxn id="3" idx="1"/>
          </p:cNvCxnSpPr>
          <p:nvPr/>
        </p:nvCxnSpPr>
        <p:spPr>
          <a:xfrm flipV="1">
            <a:off x="6888163" y="2060575"/>
            <a:ext cx="792163" cy="11525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848600" y="194468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丈人：波洛涅斯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38925" y="2233613"/>
            <a:ext cx="5905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误杀</a:t>
            </a:r>
          </a:p>
        </p:txBody>
      </p:sp>
      <p:cxnSp>
        <p:nvCxnSpPr>
          <p:cNvPr id="29" name="直接箭头连接符 28"/>
          <p:cNvCxnSpPr>
            <a:endCxn id="3" idx="1"/>
          </p:cNvCxnSpPr>
          <p:nvPr/>
        </p:nvCxnSpPr>
        <p:spPr>
          <a:xfrm>
            <a:off x="6892925" y="3233738"/>
            <a:ext cx="792163" cy="12573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848600" y="4349750"/>
            <a:ext cx="222567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大舅子：</a:t>
            </a:r>
            <a:r>
              <a:rPr kumimoji="0" lang="zh-CN" sz="20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雷欧</a:t>
            </a: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38925" y="3940175"/>
            <a:ext cx="590550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决斗</a:t>
            </a:r>
          </a:p>
        </p:txBody>
      </p:sp>
      <p:sp>
        <p:nvSpPr>
          <p:cNvPr id="33" name="乘号 32"/>
          <p:cNvSpPr/>
          <p:nvPr/>
        </p:nvSpPr>
        <p:spPr>
          <a:xfrm>
            <a:off x="7748588" y="4403725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6" name="乘号 35"/>
          <p:cNvSpPr/>
          <p:nvPr/>
        </p:nvSpPr>
        <p:spPr>
          <a:xfrm>
            <a:off x="7848600" y="200025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4" name="乘号 33"/>
          <p:cNvSpPr/>
          <p:nvPr/>
        </p:nvSpPr>
        <p:spPr>
          <a:xfrm>
            <a:off x="7748588" y="3086100"/>
            <a:ext cx="2170113" cy="287338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5" name="乘号 34"/>
          <p:cNvSpPr/>
          <p:nvPr/>
        </p:nvSpPr>
        <p:spPr>
          <a:xfrm>
            <a:off x="1122363" y="304800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7" name="乘号 36"/>
          <p:cNvSpPr/>
          <p:nvPr/>
        </p:nvSpPr>
        <p:spPr>
          <a:xfrm>
            <a:off x="1122363" y="4257675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8" name="矩形 37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24965" name="文本框 38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1"/>
            <a:ext cx="12192000" cy="684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25955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5957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25958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5960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25961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25962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25963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848600" y="3030538"/>
            <a:ext cx="426720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女友：奥菲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莉雅（我不活啦！自杀）</a:t>
            </a:r>
          </a:p>
        </p:txBody>
      </p:sp>
      <p:cxnSp>
        <p:nvCxnSpPr>
          <p:cNvPr id="25" name="直接箭头连接符 24"/>
          <p:cNvCxnSpPr>
            <a:endCxn id="3" idx="1"/>
          </p:cNvCxnSpPr>
          <p:nvPr/>
        </p:nvCxnSpPr>
        <p:spPr>
          <a:xfrm>
            <a:off x="6878638" y="3225800"/>
            <a:ext cx="855663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94525" y="28257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咒骂</a:t>
            </a:r>
          </a:p>
        </p:txBody>
      </p:sp>
      <p:cxnSp>
        <p:nvCxnSpPr>
          <p:cNvPr id="27" name="直接箭头连接符 26"/>
          <p:cNvCxnSpPr>
            <a:endCxn id="3" idx="1"/>
          </p:cNvCxnSpPr>
          <p:nvPr/>
        </p:nvCxnSpPr>
        <p:spPr>
          <a:xfrm flipV="1">
            <a:off x="6888163" y="2060575"/>
            <a:ext cx="792163" cy="11525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848600" y="194468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丈人：波洛涅斯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38925" y="2233613"/>
            <a:ext cx="5905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误杀</a:t>
            </a:r>
          </a:p>
        </p:txBody>
      </p:sp>
      <p:cxnSp>
        <p:nvCxnSpPr>
          <p:cNvPr id="29" name="直接箭头连接符 28"/>
          <p:cNvCxnSpPr>
            <a:endCxn id="3" idx="1"/>
          </p:cNvCxnSpPr>
          <p:nvPr/>
        </p:nvCxnSpPr>
        <p:spPr>
          <a:xfrm>
            <a:off x="6892925" y="3233738"/>
            <a:ext cx="792163" cy="12573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848600" y="4349750"/>
            <a:ext cx="222567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大舅子：</a:t>
            </a:r>
            <a:r>
              <a:rPr kumimoji="0" lang="zh-CN" sz="20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雷欧</a:t>
            </a: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38925" y="3940175"/>
            <a:ext cx="590550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决斗</a:t>
            </a:r>
          </a:p>
        </p:txBody>
      </p:sp>
      <p:sp>
        <p:nvSpPr>
          <p:cNvPr id="33" name="乘号 32"/>
          <p:cNvSpPr/>
          <p:nvPr/>
        </p:nvSpPr>
        <p:spPr>
          <a:xfrm>
            <a:off x="7748588" y="4403725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6" name="乘号 35"/>
          <p:cNvSpPr/>
          <p:nvPr/>
        </p:nvSpPr>
        <p:spPr>
          <a:xfrm>
            <a:off x="7848600" y="200025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4" name="乘号 33"/>
          <p:cNvSpPr/>
          <p:nvPr/>
        </p:nvSpPr>
        <p:spPr>
          <a:xfrm>
            <a:off x="7748588" y="3086100"/>
            <a:ext cx="2170113" cy="287338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5" name="乘号 34"/>
          <p:cNvSpPr/>
          <p:nvPr/>
        </p:nvSpPr>
        <p:spPr>
          <a:xfrm>
            <a:off x="1122363" y="304800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7" name="乘号 36"/>
          <p:cNvSpPr/>
          <p:nvPr/>
        </p:nvSpPr>
        <p:spPr>
          <a:xfrm>
            <a:off x="1122363" y="4257675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8" name="乘号 37"/>
          <p:cNvSpPr/>
          <p:nvPr/>
        </p:nvSpPr>
        <p:spPr>
          <a:xfrm>
            <a:off x="5059363" y="312420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9" name="矩形 38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25990" name="文本框 39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26979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6981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26982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6984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26985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26986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26987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848600" y="3030538"/>
            <a:ext cx="426720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女友：奥菲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莉雅（我不活啦！自杀）</a:t>
            </a:r>
          </a:p>
        </p:txBody>
      </p:sp>
      <p:cxnSp>
        <p:nvCxnSpPr>
          <p:cNvPr id="25" name="直接箭头连接符 24"/>
          <p:cNvCxnSpPr>
            <a:endCxn id="3" idx="1"/>
          </p:cNvCxnSpPr>
          <p:nvPr/>
        </p:nvCxnSpPr>
        <p:spPr>
          <a:xfrm>
            <a:off x="6878638" y="3225800"/>
            <a:ext cx="855663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94525" y="28257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咒骂</a:t>
            </a:r>
          </a:p>
        </p:txBody>
      </p:sp>
      <p:cxnSp>
        <p:nvCxnSpPr>
          <p:cNvPr id="27" name="直接箭头连接符 26"/>
          <p:cNvCxnSpPr>
            <a:endCxn id="3" idx="1"/>
          </p:cNvCxnSpPr>
          <p:nvPr/>
        </p:nvCxnSpPr>
        <p:spPr>
          <a:xfrm flipV="1">
            <a:off x="6888163" y="2060575"/>
            <a:ext cx="792163" cy="11525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848600" y="194468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丈人：波洛涅斯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38925" y="2233613"/>
            <a:ext cx="5905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误杀</a:t>
            </a:r>
          </a:p>
        </p:txBody>
      </p:sp>
      <p:cxnSp>
        <p:nvCxnSpPr>
          <p:cNvPr id="29" name="直接箭头连接符 28"/>
          <p:cNvCxnSpPr>
            <a:endCxn id="3" idx="1"/>
          </p:cNvCxnSpPr>
          <p:nvPr/>
        </p:nvCxnSpPr>
        <p:spPr>
          <a:xfrm>
            <a:off x="6892925" y="3233738"/>
            <a:ext cx="792163" cy="12573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848600" y="4349750"/>
            <a:ext cx="222567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大舅子：</a:t>
            </a:r>
            <a:r>
              <a:rPr kumimoji="0" lang="zh-CN" sz="20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雷欧</a:t>
            </a: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38925" y="3940175"/>
            <a:ext cx="590550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决斗</a:t>
            </a:r>
          </a:p>
        </p:txBody>
      </p:sp>
      <p:sp>
        <p:nvSpPr>
          <p:cNvPr id="33" name="乘号 32"/>
          <p:cNvSpPr/>
          <p:nvPr/>
        </p:nvSpPr>
        <p:spPr>
          <a:xfrm>
            <a:off x="7748588" y="4403725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6" name="乘号 35"/>
          <p:cNvSpPr/>
          <p:nvPr/>
        </p:nvSpPr>
        <p:spPr>
          <a:xfrm>
            <a:off x="7848600" y="200025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4" name="乘号 33"/>
          <p:cNvSpPr/>
          <p:nvPr/>
        </p:nvSpPr>
        <p:spPr>
          <a:xfrm>
            <a:off x="7748588" y="3086100"/>
            <a:ext cx="2170113" cy="287338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5" name="乘号 34"/>
          <p:cNvSpPr/>
          <p:nvPr/>
        </p:nvSpPr>
        <p:spPr>
          <a:xfrm>
            <a:off x="1122363" y="304800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7" name="乘号 36"/>
          <p:cNvSpPr/>
          <p:nvPr/>
        </p:nvSpPr>
        <p:spPr>
          <a:xfrm>
            <a:off x="1122363" y="4257675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8" name="乘号 37"/>
          <p:cNvSpPr/>
          <p:nvPr/>
        </p:nvSpPr>
        <p:spPr>
          <a:xfrm>
            <a:off x="5059363" y="312420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9" name="矩形 38"/>
          <p:cNvSpPr/>
          <p:nvPr/>
        </p:nvSpPr>
        <p:spPr>
          <a:xfrm>
            <a:off x="4284663" y="5045075"/>
            <a:ext cx="4031873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noProof="1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哈姆莱特的朋友：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霍拉旭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（活着）</a:t>
            </a:r>
            <a:endParaRPr kumimoji="0" lang="zh-CN" altLang="zh-CN" sz="1600" b="1" i="0" u="none" strike="noStrike" kern="1200" cap="none" spc="0" normalizeH="0" baseline="0" noProof="1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27015" name="文本框 40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28003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8005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28006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28008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28009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28010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28011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409700" cy="646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哈姆莱特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（装疯卖傻）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336925"/>
            <a:ext cx="857250" cy="6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cxnSp>
        <p:nvCxnSpPr>
          <p:cNvPr id="21" name="直接箭头连接符 20"/>
          <p:cNvCxnSpPr>
            <a:endCxn id="3" idx="1"/>
          </p:cNvCxnSpPr>
          <p:nvPr/>
        </p:nvCxnSpPr>
        <p:spPr>
          <a:xfrm flipV="1">
            <a:off x="3360738" y="3502025"/>
            <a:ext cx="792163" cy="57467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3" name="矩形 22"/>
          <p:cNvSpPr/>
          <p:nvPr/>
        </p:nvSpPr>
        <p:spPr>
          <a:xfrm>
            <a:off x="3695700" y="37401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毒害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848600" y="3030538"/>
            <a:ext cx="426720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女友：奥菲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莉雅（我不活啦！自杀）</a:t>
            </a:r>
          </a:p>
        </p:txBody>
      </p:sp>
      <p:cxnSp>
        <p:nvCxnSpPr>
          <p:cNvPr id="25" name="直接箭头连接符 24"/>
          <p:cNvCxnSpPr>
            <a:endCxn id="3" idx="1"/>
          </p:cNvCxnSpPr>
          <p:nvPr/>
        </p:nvCxnSpPr>
        <p:spPr>
          <a:xfrm>
            <a:off x="6878638" y="3225800"/>
            <a:ext cx="855663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94525" y="2825750"/>
            <a:ext cx="588963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6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咒骂</a:t>
            </a:r>
          </a:p>
        </p:txBody>
      </p:sp>
      <p:cxnSp>
        <p:nvCxnSpPr>
          <p:cNvPr id="27" name="直接箭头连接符 26"/>
          <p:cNvCxnSpPr>
            <a:endCxn id="3" idx="1"/>
          </p:cNvCxnSpPr>
          <p:nvPr/>
        </p:nvCxnSpPr>
        <p:spPr>
          <a:xfrm flipV="1">
            <a:off x="6888163" y="2060575"/>
            <a:ext cx="792163" cy="115252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848600" y="1944688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丈人：波洛涅斯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38925" y="2233613"/>
            <a:ext cx="5905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误杀</a:t>
            </a:r>
          </a:p>
        </p:txBody>
      </p:sp>
      <p:cxnSp>
        <p:nvCxnSpPr>
          <p:cNvPr id="29" name="直接箭头连接符 28"/>
          <p:cNvCxnSpPr>
            <a:endCxn id="3" idx="1"/>
          </p:cNvCxnSpPr>
          <p:nvPr/>
        </p:nvCxnSpPr>
        <p:spPr>
          <a:xfrm>
            <a:off x="6892925" y="3233738"/>
            <a:ext cx="792163" cy="12573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848600" y="4349750"/>
            <a:ext cx="222567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大舅子：</a:t>
            </a:r>
            <a:r>
              <a:rPr kumimoji="0" lang="zh-CN" sz="2000" b="1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雷欧</a:t>
            </a: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提斯</a:t>
            </a:r>
            <a:endParaRPr kumimoji="0" lang="zh-CN" sz="2000" b="1" i="0" u="none" strike="noStrike" kern="1200" cap="none" spc="0" normalizeH="0" baseline="0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38925" y="3940175"/>
            <a:ext cx="590550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决斗</a:t>
            </a:r>
          </a:p>
        </p:txBody>
      </p:sp>
      <p:sp>
        <p:nvSpPr>
          <p:cNvPr id="33" name="乘号 32"/>
          <p:cNvSpPr/>
          <p:nvPr/>
        </p:nvSpPr>
        <p:spPr>
          <a:xfrm>
            <a:off x="7748588" y="4403725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6" name="乘号 35"/>
          <p:cNvSpPr/>
          <p:nvPr/>
        </p:nvSpPr>
        <p:spPr>
          <a:xfrm>
            <a:off x="7848600" y="200025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4" name="乘号 33"/>
          <p:cNvSpPr/>
          <p:nvPr/>
        </p:nvSpPr>
        <p:spPr>
          <a:xfrm>
            <a:off x="7748588" y="3086100"/>
            <a:ext cx="2170113" cy="287338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5" name="乘号 34"/>
          <p:cNvSpPr/>
          <p:nvPr/>
        </p:nvSpPr>
        <p:spPr>
          <a:xfrm>
            <a:off x="1122363" y="304800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7" name="乘号 36"/>
          <p:cNvSpPr/>
          <p:nvPr/>
        </p:nvSpPr>
        <p:spPr>
          <a:xfrm>
            <a:off x="1122363" y="4257675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8" name="乘号 37"/>
          <p:cNvSpPr/>
          <p:nvPr/>
        </p:nvSpPr>
        <p:spPr>
          <a:xfrm>
            <a:off x="5059363" y="3124200"/>
            <a:ext cx="2170113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39" name="矩形 38"/>
          <p:cNvSpPr/>
          <p:nvPr/>
        </p:nvSpPr>
        <p:spPr>
          <a:xfrm>
            <a:off x="4284663" y="5045075"/>
            <a:ext cx="1970088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（活啦）霍拉旭</a:t>
            </a:r>
            <a:endParaRPr kumimoji="0" lang="zh-CN" altLang="zh-CN" sz="1600" b="1" i="0" u="none" strike="noStrike" kern="1200" cap="none" spc="0" normalizeH="0" baseline="0" noProof="1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68938" y="5741988"/>
            <a:ext cx="1255713" cy="5222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全剧终</a:t>
            </a:r>
          </a:p>
        </p:txBody>
      </p:sp>
      <p:sp>
        <p:nvSpPr>
          <p:cNvPr id="41" name="矩形 40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28040" name="文本框 41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63906" y="1810871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/>
              <a:t>请问，</a:t>
            </a:r>
            <a:r>
              <a:rPr kumimoji="1" lang="en-US" altLang="zh-CN" sz="2800" b="1" dirty="0" smtClean="0"/>
              <a:t>《</a:t>
            </a:r>
            <a:r>
              <a:rPr kumimoji="1" lang="zh-CN" altLang="en-US" sz="2800" b="1" dirty="0" smtClean="0"/>
              <a:t>哈姆莱特</a:t>
            </a:r>
            <a:r>
              <a:rPr kumimoji="1" lang="en-US" altLang="zh-CN" sz="2800" b="1" dirty="0" smtClean="0"/>
              <a:t>》</a:t>
            </a:r>
            <a:r>
              <a:rPr kumimoji="1" lang="zh-CN" altLang="en-US" sz="2800" b="1" dirty="0" smtClean="0"/>
              <a:t>里面有哪几个人物？</a:t>
            </a:r>
            <a:endParaRPr kumimoji="1"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3143672" y="3140968"/>
            <a:ext cx="59298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3200" b="1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克</a:t>
            </a:r>
            <a:r>
              <a:rPr lang="zh-CN" altLang="zh-CN" sz="3200" b="1" noProof="1" smtClean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劳狄斯</a:t>
            </a:r>
            <a:r>
              <a:rPr lang="zh-CN" altLang="en-US" sz="3200" b="1" noProof="1" smtClean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、</a:t>
            </a:r>
            <a:r>
              <a:rPr lang="zh-CN" altLang="zh-CN" sz="3200" b="1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" charset="-122"/>
                <a:ea typeface="KaiTi" charset="-122"/>
                <a:cs typeface="KaiTi" charset="-122"/>
              </a:rPr>
              <a:t>雷</a:t>
            </a:r>
            <a:r>
              <a:rPr lang="zh-CN" altLang="zh-CN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" charset="-122"/>
                <a:ea typeface="KaiTi" charset="-122"/>
                <a:cs typeface="KaiTi" charset="-122"/>
              </a:rPr>
              <a:t>欧</a:t>
            </a:r>
            <a:r>
              <a:rPr lang="zh-CN" altLang="zh-CN" sz="32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" charset="-122"/>
                <a:ea typeface="KaiTi" charset="-122"/>
                <a:cs typeface="KaiTi" charset="-122"/>
              </a:rPr>
              <a:t>提斯</a:t>
            </a:r>
            <a:r>
              <a:rPr lang="zh-CN" altLang="en-US" sz="3200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" charset="-122"/>
                <a:ea typeface="KaiTi" charset="-122"/>
                <a:cs typeface="KaiTi" charset="-122"/>
              </a:rPr>
              <a:t>、</a:t>
            </a:r>
            <a:r>
              <a:rPr lang="zh-CN" altLang="en-US" sz="32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" charset="-122"/>
                <a:ea typeface="KaiTi" charset="-122"/>
                <a:cs typeface="KaiTi" charset="-122"/>
              </a:rPr>
              <a:t>哈姆莱特</a:t>
            </a:r>
            <a:endParaRPr lang="zh-CN" altLang="zh-CN" sz="3200" b="1" noProof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" charset="-122"/>
              <a:ea typeface="KaiTi" charset="-122"/>
              <a:cs typeface="KaiTi" charset="-122"/>
            </a:endParaRPr>
          </a:p>
          <a:p>
            <a:pPr>
              <a:defRPr/>
            </a:pPr>
            <a:endParaRPr lang="zh-CN" altLang="zh-CN" sz="3200" b="1" noProof="1">
              <a:effectLst>
                <a:outerShdw blurRad="38100" dist="38100" dir="2700000" algn="tl">
                  <a:srgbClr val="C0C0C0"/>
                </a:outerShdw>
              </a:effectLst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268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63906" y="1810871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/>
              <a:t>请问，</a:t>
            </a:r>
            <a:r>
              <a:rPr kumimoji="1" lang="en-US" altLang="zh-CN" sz="2800" b="1" dirty="0" smtClean="0"/>
              <a:t>《</a:t>
            </a:r>
            <a:r>
              <a:rPr kumimoji="1" lang="zh-CN" altLang="en-US" sz="2800" b="1" dirty="0" smtClean="0"/>
              <a:t>哈姆莱特</a:t>
            </a:r>
            <a:r>
              <a:rPr kumimoji="1" lang="en-US" altLang="zh-CN" sz="2800" b="1" dirty="0" smtClean="0"/>
              <a:t>》</a:t>
            </a:r>
            <a:r>
              <a:rPr kumimoji="1" lang="zh-CN" altLang="en-US" sz="2800" b="1" dirty="0" smtClean="0"/>
              <a:t>是什么剧？</a:t>
            </a:r>
            <a:endParaRPr kumimoji="1"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3863752" y="306896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悲剧代表作</a:t>
            </a:r>
            <a:endParaRPr lang="zh-CN" altLang="zh-CN" sz="3200" b="1" noProof="1">
              <a:effectLst>
                <a:outerShdw blurRad="38100" dist="38100" dir="2700000" algn="tl">
                  <a:srgbClr val="C0C0C0"/>
                </a:outerShdw>
              </a:effectLst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0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020762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哈姆莱特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的人物形象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［简答］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哈姆莱特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人文主义者，处于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理想与现实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的矛盾中。</a:t>
            </a: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他对任何社会都寄予美好的希翼，可是，丑恶的现实打破了他的人文主义理想和信念。</a:t>
            </a:r>
            <a:endParaRPr kumimoji="0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哈姆拉特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在复仇行为上的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犹豫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，显示了他所代表的人文主义思想与封建势力之间力量的悬殊。 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“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戏中戏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”“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装疯卖傻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”</a:t>
            </a: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29026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12902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矩形 4"/>
          <p:cNvSpPr/>
          <p:nvPr/>
        </p:nvSpPr>
        <p:spPr>
          <a:xfrm>
            <a:off x="911225" y="1196975"/>
            <a:ext cx="10207625" cy="3970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9.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哈姆莱特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的艺术成就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［简答］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（1）结构上，情节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生动性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和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丰富性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。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（2）人物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，通过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内心矛盾冲突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的描写揭示人物的内在性格。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（3）语言上，莎士比亚表现出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大师的风范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。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（4）为了使人物形象达到丰富性和个性化的有机结合，莎士比亚还成功地把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对比手法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用于人物塑造。</a:t>
            </a:r>
          </a:p>
          <a:p>
            <a:pPr eaLnBrk="0" hangingPunct="0"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30050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13005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"/>
          <p:cNvSpPr txBox="1">
            <a:spLocks noChangeArrowheads="1"/>
          </p:cNvSpPr>
          <p:nvPr/>
        </p:nvSpPr>
        <p:spPr bwMode="auto">
          <a:xfrm>
            <a:off x="622300" y="266700"/>
            <a:ext cx="6614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 第三节 莎士比亚</a:t>
            </a:r>
            <a:r>
              <a:rPr kumimoji="1"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［</a:t>
            </a:r>
            <a:r>
              <a:rPr kumimoji="1" lang="zh-CN" altLang="en-US" sz="2400" b="1" dirty="0">
                <a:latin typeface="KaiTi" charset="-122"/>
                <a:ea typeface="KaiTi" charset="-122"/>
                <a:cs typeface="KaiTi" charset="-122"/>
              </a:rPr>
              <a:t>李东洋版重点总结］</a:t>
            </a:r>
          </a:p>
        </p:txBody>
      </p:sp>
      <p:sp>
        <p:nvSpPr>
          <p:cNvPr id="7170" name="文本框 2"/>
          <p:cNvSpPr txBox="1">
            <a:spLocks noChangeArrowheads="1"/>
          </p:cNvSpPr>
          <p:nvPr/>
        </p:nvSpPr>
        <p:spPr bwMode="auto">
          <a:xfrm>
            <a:off x="622300" y="728365"/>
            <a:ext cx="11569700" cy="577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莎士比亚</a:t>
            </a:r>
            <a:r>
              <a:rPr kumimoji="1"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［选择／名词］</a:t>
            </a:r>
            <a:endParaRPr kumimoji="1" lang="en-US" altLang="zh-CN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）历史剧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代表作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：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亨利四世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）四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大喜剧：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《威尼斯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商人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》《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无事生非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《第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十二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夜》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皆大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欢喜</a:t>
            </a:r>
            <a:r>
              <a:rPr lang="en-US" altLang="zh-CN" sz="16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》</a:t>
            </a:r>
            <a:r>
              <a:rPr lang="zh-CN" altLang="en-US" sz="16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 口诀：商人无事生非于地</a:t>
            </a:r>
            <a:r>
              <a:rPr lang="en-US" altLang="zh-CN" sz="16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12</a:t>
            </a:r>
            <a:r>
              <a:rPr lang="zh-CN" altLang="en-US" sz="16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夜梦见皆欢喜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喜剧还有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温莎的风流娘儿们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仲夏夜之梦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喜剧高峰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3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）四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大悲剧：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《哈姆莱特》《奥塞罗》《李尔王》《麦克白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16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口诀</a:t>
            </a:r>
            <a:r>
              <a:rPr lang="zh-CN" altLang="en-US" sz="1600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：哈罗</a:t>
            </a:r>
            <a:r>
              <a:rPr lang="zh-CN" altLang="en-US" sz="16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李白</a:t>
            </a:r>
            <a:endParaRPr lang="en-US" altLang="zh-CN" sz="1600" dirty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悲剧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还有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罗密欧与朱丽叶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具有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悲剧色彩的乐观主义爱情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4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）传奇剧：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辛白林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冬天的故事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暴风雨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</a:p>
          <a:p>
            <a:pPr>
              <a:defRPr/>
            </a:pPr>
            <a:r>
              <a:rPr kumimoji="1" lang="en-US" altLang="zh-CN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哈姆莱特</a:t>
            </a:r>
            <a:r>
              <a:rPr lang="en-US" altLang="zh-CN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人物：</a:t>
            </a:r>
            <a:r>
              <a:rPr lang="zh-CN" altLang="zh-CN" b="1" noProof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克</a:t>
            </a:r>
            <a:r>
              <a:rPr lang="zh-CN" altLang="zh-CN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劳狄斯</a:t>
            </a:r>
            <a:r>
              <a:rPr lang="zh-CN" altLang="en-US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、</a:t>
            </a:r>
            <a:r>
              <a:rPr lang="zh-CN" altLang="zh-CN" b="1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" charset="-122"/>
                <a:ea typeface="KaiTi" charset="-122"/>
                <a:cs typeface="KaiTi" charset="-122"/>
              </a:rPr>
              <a:t>雷</a:t>
            </a:r>
            <a:r>
              <a:rPr lang="zh-CN" altLang="zh-CN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" charset="-122"/>
                <a:ea typeface="KaiTi" charset="-122"/>
                <a:cs typeface="KaiTi" charset="-122"/>
              </a:rPr>
              <a:t>欧提斯</a:t>
            </a:r>
            <a:r>
              <a:rPr lang="zh-CN" altLang="en-US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" charset="-122"/>
                <a:ea typeface="KaiTi" charset="-122"/>
                <a:cs typeface="KaiTi" charset="-122"/>
              </a:rPr>
              <a:t>、</a:t>
            </a:r>
            <a:r>
              <a:rPr lang="zh-CN" altLang="en-US" b="1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" charset="-122"/>
                <a:ea typeface="KaiTi" charset="-122"/>
                <a:cs typeface="KaiTi" charset="-122"/>
              </a:rPr>
              <a:t>哈姆莱特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哈姆莱特</a:t>
            </a:r>
            <a:r>
              <a:rPr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的人物</a:t>
            </a:r>
            <a:r>
              <a:rPr lang="zh-CN" altLang="en-US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形象</a:t>
            </a:r>
            <a:r>
              <a:rPr lang="zh-CN" altLang="en-US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［简答］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哈姆莱特人文主义者，处于理想与现实的矛盾中。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哈姆拉特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在复仇行为上的犹豫，显示了他所代表的人文主义思想与封建势力之间力量的悬殊。 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3.</a:t>
            </a:r>
            <a:r>
              <a:rPr lang="en-US" altLang="zh-CN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《</a:t>
            </a:r>
            <a:r>
              <a:rPr lang="zh-CN" altLang="en-US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哈姆莱特</a:t>
            </a:r>
            <a:r>
              <a:rPr lang="en-US" altLang="zh-CN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的艺术成就</a:t>
            </a:r>
            <a:r>
              <a:rPr lang="zh-CN" altLang="en-US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［简答］</a:t>
            </a:r>
            <a:endParaRPr lang="en-US" altLang="zh-CN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结构上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，情节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生动性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和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丰富性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人物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上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，通过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内心矛盾冲突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的描写揭示人物的内在性格。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语言上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，莎士比亚表现出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大师的风范。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为了使人物形象达到丰富性和个性化的有机结合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</p:txBody>
      </p:sp>
      <p:sp>
        <p:nvSpPr>
          <p:cNvPr id="7171" name="文本框 3"/>
          <p:cNvSpPr txBox="1">
            <a:spLocks noChangeArrowheads="1"/>
          </p:cNvSpPr>
          <p:nvPr/>
        </p:nvSpPr>
        <p:spPr bwMode="auto">
          <a:xfrm>
            <a:off x="68263" y="6092825"/>
            <a:ext cx="1108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en-US" altLang="zh-CN" sz="1600" b="1" dirty="0" smtClean="0"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kumimoji="1" lang="zh-CN" altLang="en-US" sz="1600" b="1" dirty="0" smtClean="0">
                <a:latin typeface="KaiTi" charset="-122"/>
                <a:ea typeface="KaiTi" charset="-122"/>
                <a:cs typeface="KaiTi" charset="-122"/>
              </a:rPr>
              <a:t>个</a:t>
            </a:r>
            <a:r>
              <a:rPr kumimoji="1" lang="zh-CN" altLang="en-US" sz="1600" b="1" dirty="0">
                <a:latin typeface="KaiTi" charset="-122"/>
                <a:ea typeface="KaiTi" charset="-122"/>
                <a:cs typeface="KaiTi" charset="-122"/>
              </a:rPr>
              <a:t>知识点</a:t>
            </a:r>
          </a:p>
        </p:txBody>
      </p:sp>
    </p:spTree>
    <p:extLst>
      <p:ext uri="{BB962C8B-B14F-4D97-AF65-F5344CB8AC3E}">
        <p14:creationId xmlns:p14="http://schemas.microsoft.com/office/powerpoint/2010/main" val="21059355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矩形 1"/>
          <p:cNvSpPr/>
          <p:nvPr/>
        </p:nvSpPr>
        <p:spPr>
          <a:xfrm>
            <a:off x="731520" y="1133793"/>
            <a:ext cx="8135938" cy="2860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人是“宇宙的精华，万物的灵长”，这句话的出处是（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A:《君主论》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B:《人论》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C:《哈姆莱特》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D:《伪君子》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矩形 1"/>
          <p:cNvSpPr/>
          <p:nvPr/>
        </p:nvSpPr>
        <p:spPr>
          <a:xfrm>
            <a:off x="731520" y="1015048"/>
            <a:ext cx="8135938" cy="2860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人是“宇宙的精华，万物的灵长”，这句话的出处是（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A:《君主论》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B:《人论》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C:《哈姆莱特》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D:《伪君子》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141664001"/>
              </p:ext>
            </p:extLst>
          </p:nvPr>
        </p:nvGraphicFramePr>
        <p:xfrm>
          <a:off x="-1370191" y="1329819"/>
          <a:ext cx="13077509" cy="4141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938" name="文本框 3"/>
          <p:cNvSpPr txBox="1"/>
          <p:nvPr/>
        </p:nvSpPr>
        <p:spPr>
          <a:xfrm>
            <a:off x="523875" y="284163"/>
            <a:ext cx="4346575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章  文艺复兴时期文学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矩形 1"/>
          <p:cNvSpPr/>
          <p:nvPr/>
        </p:nvSpPr>
        <p:spPr>
          <a:xfrm>
            <a:off x="731520" y="1107758"/>
            <a:ext cx="7656513" cy="2860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下列选项中不属于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哈姆莱特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的艺术成就的是（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戏剧情节的生动性和丰富性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通过内心矛盾冲突的描写揭示人物的内在性格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成功使用对比手法塑造人物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在戏剧情节方面用“追溯法”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矩形 1"/>
          <p:cNvSpPr/>
          <p:nvPr/>
        </p:nvSpPr>
        <p:spPr>
          <a:xfrm>
            <a:off x="855980" y="1107123"/>
            <a:ext cx="7656513" cy="2860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下列选项中不属于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哈姆莱特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的艺术成就的是（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戏剧情节的生动性和丰富性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通过内心矛盾冲突的描写揭示人物的内在性格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成功使用对比手法塑造人物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在戏剧情节方面用“追溯法”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思维导图</a:t>
            </a:r>
          </a:p>
        </p:txBody>
      </p:sp>
      <p:sp>
        <p:nvSpPr>
          <p:cNvPr id="9219" name="矩形 4"/>
          <p:cNvSpPr/>
          <p:nvPr/>
        </p:nvSpPr>
        <p:spPr>
          <a:xfrm>
            <a:off x="553720" y="3062605"/>
            <a:ext cx="2225040" cy="39878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文艺复兴时期文学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2778125" y="685800"/>
            <a:ext cx="474345" cy="5175250"/>
          </a:xfrm>
          <a:prstGeom prst="leftBrace">
            <a:avLst>
              <a:gd name="adj1" fmla="val 4725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9227" name="矩形 9"/>
          <p:cNvSpPr/>
          <p:nvPr/>
        </p:nvSpPr>
        <p:spPr>
          <a:xfrm>
            <a:off x="3201670" y="463550"/>
            <a:ext cx="8938260" cy="239966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概述：文艺复兴发源地</a:t>
            </a:r>
            <a:r>
              <a:rPr lang="zh-CN" altLang="zh-CN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</a:t>
            </a:r>
            <a:endParaRPr lang="zh-CN" altLang="zh-CN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）意大利：但丁、彼得拉克《歌集》（劳拉）薄伽丘《十日谈》</a:t>
            </a:r>
            <a:r>
              <a:rPr lang="zh-CN" altLang="en-US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框架结构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）法国：七星诗社（龙沙）和</a:t>
            </a:r>
            <a:r>
              <a:rPr lang="zh-CN" altLang="en-US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拉伯雷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《巨人传》代表平民文学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）西班牙：流浪汉小说《小癞子》戏剧之父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维加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《羊泉村》塞万提斯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）英国：乔叟</a:t>
            </a:r>
            <a:r>
              <a:rPr lang="zh-CN" altLang="en-US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《坎特伯雷故事集》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托马斯莫尔《乌托邦》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大学才子派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</a:p>
        </p:txBody>
      </p:sp>
      <p:sp>
        <p:nvSpPr>
          <p:cNvPr id="9228" name="矩形 10"/>
          <p:cNvSpPr/>
          <p:nvPr/>
        </p:nvSpPr>
        <p:spPr>
          <a:xfrm>
            <a:off x="3201670" y="2971800"/>
            <a:ext cx="8990330" cy="3987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anchor="t">
            <a:spAutoFit/>
          </a:bodyPr>
          <a:lstStyle/>
          <a:p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</a:rPr>
              <a:t>塞万提斯：</a:t>
            </a:r>
            <a:r>
              <a:rPr lang="zh-CN" altLang="zh-CN" sz="2000">
                <a:latin typeface="微软雅黑" panose="020B0503020204020204" charset="-122"/>
                <a:ea typeface="微软雅黑" panose="020B0503020204020204" charset="-122"/>
              </a:rPr>
              <a:t>《奴曼西亚</a:t>
            </a:r>
            <a:r>
              <a:rPr lang="zh-CN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》《惩恶扬善故事集》</a:t>
            </a:r>
            <a:r>
              <a:rPr lang="zh-CN" altLang="zh-CN" sz="20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堂吉诃德</a:t>
            </a:r>
            <a:r>
              <a:rPr lang="zh-CN" altLang="zh-CN" sz="2000">
                <a:latin typeface="微软雅黑" panose="020B0503020204020204" charset="-122"/>
                <a:ea typeface="微软雅黑" panose="020B0503020204020204" charset="-122"/>
              </a:rPr>
              <a:t>》（ </a:t>
            </a:r>
            <a:r>
              <a:rPr lang="zh-CN" alt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桑丘潘沙</a:t>
            </a:r>
            <a:r>
              <a:rPr lang="zh-CN" altLang="zh-CN" sz="20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9229" name="矩形 11"/>
          <p:cNvSpPr/>
          <p:nvPr/>
        </p:nvSpPr>
        <p:spPr>
          <a:xfrm>
            <a:off x="3201670" y="3461385"/>
            <a:ext cx="8938895" cy="239966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anchor="t">
            <a:spAutoFit/>
          </a:bodyPr>
          <a:lstStyle/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莎士比亚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sz="2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历史剧代表作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亨利四世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lang="zh-CN" altLang="en-US" sz="2000" b="1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喜剧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威尼斯商人》《皆大欢喜》《第十二夜》《无事生非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【四大】</a:t>
            </a:r>
            <a:endParaRPr lang="en-US" altLang="zh-CN" sz="2000" dirty="0" smtClean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lang="en-US" altLang="zh-CN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     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温莎的风流娘儿们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》</a:t>
            </a:r>
            <a:r>
              <a:rPr lang="en-US" altLang="zh-CN" sz="2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仲夏夜之梦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》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lang="zh-CN" altLang="en-US" sz="2000" b="1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悲剧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哈姆莱特》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奥塞罗》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李尔王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麦克白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【四大】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lang="zh-CN" altLang="en-US" sz="2000" b="1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      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《罗密欧与朱丽叶》（悲剧色彩的乐观主义爱情）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3830" y="2275205"/>
            <a:ext cx="9911080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320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文艺复兴时期文学</a:t>
            </a:r>
            <a:endParaRPr lang="en-US" altLang="zh-CN" sz="3200" noProof="1" smtClean="0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sz="32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主要</a:t>
            </a:r>
            <a:r>
              <a:rPr kumimoji="0" 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体现</a:t>
            </a:r>
            <a:r>
              <a:rPr kumimoji="0" lang="zh-CN" sz="32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在</a:t>
            </a:r>
            <a:r>
              <a:rPr kumimoji="0" lang="zh-CN" altLang="en-US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意大利</a:t>
            </a:r>
            <a:r>
              <a:rPr kumimoji="0" lang="zh-CN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kumimoji="0" lang="zh-CN" altLang="en-US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西班牙</a:t>
            </a:r>
            <a:r>
              <a:rPr kumimoji="0" lang="zh-CN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lang="zh-CN" altLang="en-US" sz="320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法国</a:t>
            </a:r>
            <a:r>
              <a:rPr kumimoji="0" lang="zh-CN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kumimoji="0" lang="zh-CN" altLang="en-US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英国</a:t>
            </a:r>
            <a:r>
              <a:rPr kumimoji="0" lang="zh-CN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endParaRPr kumimoji="0" lang="en-US" altLang="zh-CN" sz="3200" b="0" i="0" strike="noStrike" kern="1200" cap="none" spc="0" normalizeH="0" baseline="0" noProof="1" smtClean="0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塞万提斯</a:t>
            </a:r>
            <a:r>
              <a:rPr lang="en-US" altLang="zh-CN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堂吉诃德</a:t>
            </a:r>
            <a:r>
              <a:rPr lang="en-US" altLang="zh-CN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、莎士比亚</a:t>
            </a:r>
            <a:r>
              <a:rPr lang="en-US" altLang="zh-CN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哈姆莱特</a:t>
            </a:r>
            <a:r>
              <a:rPr lang="en-US" altLang="zh-CN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kumimoji="0" lang="zh-CN" sz="3200" b="0" i="0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。</a:t>
            </a:r>
            <a:endParaRPr kumimoji="0" lang="zh-CN" altLang="en-US" sz="3200" b="0" i="0" strike="noStrike" kern="1200" cap="none" spc="0" normalizeH="0" baseline="0" noProof="1">
              <a:solidFill>
                <a:srgbClr val="C0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0447338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文艺复兴在欧洲各国的展开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历时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多年，人文主义文学、民间文学和封建文学。</a:t>
            </a: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文艺复兴在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（发源地）、英国、法国、西班牙等地展开。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130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4813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4445"/>
            <a:ext cx="4975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</a:schemeClr>
                </a:solidFill>
              </a:rPr>
              <a:t>3.1.1一、文艺复兴和人文主义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0447338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意大利文学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意大利是文艺复兴的发源地；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代表作家：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但丁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神曲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彼特拉克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歌集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（爱人：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劳拉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）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人文主义之父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kumimoji="0" lang="en-US" altLang="zh-CN" sz="20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我像往常一样在悲思中写作，鸟儿的轻诉和树叶的微语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kumimoji="0" lang="en-US" altLang="zh-CN" sz="20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在我耳边缭绕，一条小河，傍依着两岸鲜花在和风细浪中畅怀欢笑……。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薄伽丘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十日谈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154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4915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4445"/>
            <a:ext cx="4975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</a:schemeClr>
                </a:solidFill>
              </a:rPr>
              <a:t>3.1.1一、文艺复兴和人文主义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50" y="2209800"/>
            <a:ext cx="3140075" cy="243840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34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意大利文学</a:t>
            </a:r>
            <a:r>
              <a:rPr kumimoji="0" 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【选择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简答】</a:t>
            </a:r>
            <a:endParaRPr kumimoji="0" lang="en-US" altLang="zh-CN" sz="2400" b="1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薄伽丘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十日谈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框架结构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）以</a:t>
            </a:r>
            <a:r>
              <a:rPr kumimoji="0" lang="zh-CN" altLang="en-US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反对禁欲主义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为主要思想，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表现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反教会、教权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思想。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）热情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赞美人性，表达了</a:t>
            </a:r>
            <a:r>
              <a:rPr kumimoji="0" lang="zh-CN" altLang="en-US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崇尚爱情、肯定世俗生活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的思想，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宣扬个性解放。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）赞美商人、手工业者的聪明、勇敢，肯定了</a:t>
            </a:r>
            <a:r>
              <a:rPr kumimoji="0" lang="zh-CN" altLang="en-US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新兴资产阶级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的生活态度。</a:t>
            </a: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178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5017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4445"/>
            <a:ext cx="4975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</a:schemeClr>
                </a:solidFill>
              </a:rPr>
              <a:t>3.1.1一、文艺复兴和人文主义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"/>
          <p:cNvSpPr/>
          <p:nvPr/>
        </p:nvSpPr>
        <p:spPr>
          <a:xfrm>
            <a:off x="1053465" y="996633"/>
            <a:ext cx="8729663" cy="324787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文艺复兴时期欧洲文学的主潮是（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封建文学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民间文学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人文主义文学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教会文学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8399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"/>
          <p:cNvSpPr/>
          <p:nvPr/>
        </p:nvSpPr>
        <p:spPr>
          <a:xfrm>
            <a:off x="1053465" y="996633"/>
            <a:ext cx="8729663" cy="33239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文艺复兴时期欧洲文学的主潮是（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封建文学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民间文学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人文主义文学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教会文学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7463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"/>
          <p:cNvSpPr/>
          <p:nvPr/>
        </p:nvSpPr>
        <p:spPr>
          <a:xfrm>
            <a:off x="1053465" y="996633"/>
            <a:ext cx="8729663" cy="324787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文艺复兴时期的抒情诗集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歌集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的作者是（ ）</a:t>
            </a:r>
            <a:b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彼特拉克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薄伽丘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拉伯雷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塞万提斯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5411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"/>
          <p:cNvSpPr/>
          <p:nvPr/>
        </p:nvSpPr>
        <p:spPr>
          <a:xfrm>
            <a:off x="1053465" y="996633"/>
            <a:ext cx="8729663" cy="33239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文艺复兴时期的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抒情诗集</a:t>
            </a: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歌集</a:t>
            </a: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的作者是（ ）</a:t>
            </a:r>
            <a:b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彼特拉克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薄伽丘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拉伯雷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塞万提斯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7396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6054" y="481914"/>
            <a:ext cx="11084011" cy="5894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charset="-122"/>
              <a:ea typeface="等线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72358" y="846701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B" pitchFamily="18" charset="-122"/>
                <a:ea typeface="阿里巴巴普惠体 B" pitchFamily="18" charset="-122"/>
                <a:cs typeface="阿里巴巴普惠体 B" pitchFamily="18" charset="-122"/>
              </a:rPr>
              <a:t>课程纪律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B" pitchFamily="18" charset="-122"/>
              <a:ea typeface="阿里巴巴普惠体 B" pitchFamily="18" charset="-122"/>
              <a:cs typeface="阿里巴巴普惠体 B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179" y="6224720"/>
            <a:ext cx="14763096" cy="77583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677503" y="2633673"/>
            <a:ext cx="216366" cy="216366"/>
          </a:xfrm>
          <a:prstGeom prst="ellipse">
            <a:avLst/>
          </a:prstGeom>
          <a:solidFill>
            <a:srgbClr val="F9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677503" y="4057390"/>
            <a:ext cx="216366" cy="216366"/>
          </a:xfrm>
          <a:prstGeom prst="ellipse">
            <a:avLst/>
          </a:prstGeom>
          <a:solidFill>
            <a:srgbClr val="F9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0992" y="2234647"/>
            <a:ext cx="8810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纪律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：必修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共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9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次课，每周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一、三、五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晚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7:15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－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9:15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（共计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120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分钟）上课。</a:t>
            </a:r>
            <a:endParaRPr lang="en-US" altLang="zh-CN" sz="1400" dirty="0" smtClean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            不请假，不迟到，准点上课，禁止中途退出。</a:t>
            </a:r>
            <a:endParaRPr lang="zh-CN" altLang="en-US" sz="1400" dirty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10991" y="3840889"/>
            <a:ext cx="93363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纪律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2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：坚持每节课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累计在线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时长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120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分钟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出勤，奖励“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进刷题群＋必过真题笔记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”。</a:t>
            </a:r>
            <a:endParaRPr lang="zh-CN" altLang="en-US" sz="1400" dirty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779" y="6377120"/>
            <a:ext cx="14763096" cy="77583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"/>
            <a:ext cx="12192000" cy="68572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10991" y="4839208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数据证明，参与直播听课</a:t>
            </a: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小时以上的学生考试通过率在</a:t>
            </a: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82.5%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以上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7192" y="3191229"/>
            <a:ext cx="11335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坚持连续在线听课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分钟并且喜欢支持洋洋老师，精讲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发给你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私人奖励资料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（帮你考过那种）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816808" y="1751732"/>
            <a:ext cx="5511440" cy="90524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11624" y="2276872"/>
            <a:ext cx="4411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精讲</a:t>
            </a:r>
            <a:r>
              <a:rPr kumimoji="1" lang="en-US" altLang="zh-CN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节课，每周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二、四、六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7:15-9:45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上课</a:t>
            </a:r>
            <a:endParaRPr kumimoji="1" lang="zh-CN" altLang="en-US" sz="16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61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"/>
          <p:cNvSpPr/>
          <p:nvPr/>
        </p:nvSpPr>
        <p:spPr>
          <a:xfrm>
            <a:off x="1053465" y="996633"/>
            <a:ext cx="8729663" cy="324787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短篇故事集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十日谈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的作者是（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彼特拉克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薄伽丘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拉伯雷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乔叟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8322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"/>
          <p:cNvSpPr/>
          <p:nvPr/>
        </p:nvSpPr>
        <p:spPr>
          <a:xfrm>
            <a:off x="1053465" y="996633"/>
            <a:ext cx="8729663" cy="33239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短篇故事集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十日谈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的作者是（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彼特拉克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薄伽丘</a:t>
            </a:r>
            <a:r>
              <a:rPr lang="zh-CN" altLang="en-US" sz="28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框形</a:t>
            </a:r>
            <a:r>
              <a:rPr lang="zh-CN" altLang="en-US" sz="28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结构）</a:t>
            </a:r>
            <a:endParaRPr lang="zh-CN" altLang="en-US" sz="28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拉伯雷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乔叟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6573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法国文学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［理解］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【两种文学创作倾向】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）以“七星诗社”和蒙田为代表的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贵族文学</a:t>
            </a: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）以“拉伯雷”为代表的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平民文学</a:t>
            </a: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298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5529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031" y="2923844"/>
            <a:ext cx="2393950" cy="2842260"/>
          </a:xfrm>
          <a:prstGeom prst="ellipse">
            <a:avLst/>
          </a:prstGeom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法国文学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）以“</a:t>
            </a:r>
            <a:r>
              <a:rPr kumimoji="0" lang="zh-CN" altLang="en-US" sz="2400" b="1" i="0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七星诗社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”的成员和蒙田为代表的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贵族文学</a:t>
            </a:r>
            <a:endParaRPr kumimoji="0" lang="en-US" altLang="zh-CN" sz="2400" b="1" i="0" u="none" strike="noStrike" kern="1200" cap="none" spc="0" normalizeH="0" baseline="0" noProof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人物：</a:t>
            </a:r>
            <a:r>
              <a:rPr kumimoji="0" lang="zh-CN" altLang="en-US" sz="2800" b="1" i="0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龙沙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kumimoji="0" lang="zh-CN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 《保卫与发扬法兰西语言</a:t>
            </a:r>
            <a:r>
              <a:rPr kumimoji="0" lang="zh-CN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》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）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思想：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借鉴古希腊罗马文学，革新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法兰西诗歌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形式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kern="1200" cap="none" spc="0" normalizeH="0" baseline="0" noProof="1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轻视</a:t>
            </a:r>
            <a:r>
              <a:rPr kumimoji="0" lang="zh-CN" altLang="zh-CN" sz="2400" b="0" i="0" u="none" strike="noStrike" kern="1200" cap="none" spc="0" normalizeH="0" baseline="0" noProof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民众语言和民间创作形式，表现出</a:t>
            </a:r>
            <a:r>
              <a:rPr kumimoji="0" lang="zh-CN" altLang="zh-CN" sz="2400" b="0" i="0" u="none" strike="noStrike" kern="1200" cap="none" spc="0" normalizeH="0" baseline="0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脱离普通大众</a:t>
            </a:r>
            <a:r>
              <a:rPr kumimoji="0" lang="zh-CN" altLang="zh-CN" sz="2400" b="0" i="0" u="none" strike="noStrike" kern="1200" cap="none" spc="0" normalizeH="0" baseline="0" noProof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的</a:t>
            </a:r>
            <a:r>
              <a:rPr kumimoji="0" lang="zh-CN" altLang="zh-CN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贵族倾向</a:t>
            </a:r>
            <a:r>
              <a:rPr kumimoji="0" lang="zh-CN" altLang="zh-CN" sz="2400" b="0" i="0" u="none" strike="noStrike" kern="1200" cap="none" spc="0" normalizeH="0" baseline="0" noProof="1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。</a:t>
            </a:r>
            <a:endParaRPr kumimoji="0" lang="zh-CN" altLang="zh-CN" sz="2400" b="0" i="0" u="none" strike="noStrike" kern="1200" cap="none" spc="0" normalizeH="0" baseline="0" noProof="1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6322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56323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02995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法国文学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）以“</a:t>
            </a:r>
            <a:r>
              <a:rPr kumimoji="0" lang="zh-CN" altLang="en-US" sz="2400" b="1" i="0" u="none" strike="noStrike" kern="1200" cap="none" spc="0" normalizeH="0" baseline="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拉伯雷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”为代表的</a:t>
            </a:r>
            <a:r>
              <a:rPr kumimoji="0" lang="zh-CN" altLang="en-US" sz="2400" b="1" i="0" u="sng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平民文学</a:t>
            </a:r>
            <a:endParaRPr kumimoji="0" lang="en-US" altLang="zh-CN" sz="2400" b="1" i="0" u="sng" strike="noStrike" kern="1200" cap="none" spc="0" normalizeH="0" baseline="0" noProof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zh-CN" altLang="en-US" sz="2400" b="1" i="0" u="none" strike="noStrike" kern="1200" cap="none" spc="0" normalizeH="0" baseline="0" noProof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拉伯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雷</a:t>
            </a:r>
            <a:r>
              <a:rPr kumimoji="0" lang="zh-CN" altLang="en-US" sz="2400" b="0" i="0" u="none" strike="noStrike" kern="1200" cap="none" spc="0" normalizeH="0" baseline="0" noProof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代表作：</a:t>
            </a:r>
            <a:r>
              <a:rPr kumimoji="0" lang="en-US" altLang="zh-CN" sz="2400" b="1" i="0" strike="noStrike" kern="1200" cap="none" spc="0" normalizeH="0" baseline="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1" i="0" strike="noStrike" kern="1200" cap="none" spc="0" normalizeH="0" baseline="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巨</a:t>
            </a:r>
            <a:r>
              <a:rPr kumimoji="0" lang="zh-CN" altLang="en-US" sz="2400" b="1" i="0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</a:t>
            </a:r>
            <a:r>
              <a:rPr kumimoji="0" lang="zh-CN" altLang="en-US" sz="2400" b="1" i="0" strike="noStrike" kern="1200" cap="none" spc="0" normalizeH="0" baseline="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</a:t>
            </a:r>
            <a:r>
              <a:rPr kumimoji="0" lang="en-US" altLang="zh-CN" sz="2400" b="1" i="0" strike="noStrike" kern="1200" cap="none" spc="0" normalizeH="0" baseline="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0" i="0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charset="-122"/>
                <a:ea typeface="KaiTi" charset="-122"/>
                <a:cs typeface="KaiTi" charset="-122"/>
              </a:rPr>
              <a:t>［口诀：雷人］</a:t>
            </a:r>
            <a:endParaRPr kumimoji="0" lang="en-US" altLang="zh-CN" sz="2400" b="0" i="0" strike="noStrike" kern="1200" cap="none" spc="0" normalizeH="0" baseline="0" noProof="1" smtClean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</a:rPr>
              <a:t>人物：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宋体" panose="02010600030101010101" pitchFamily="2" charset="-122"/>
              </a:rPr>
              <a:t>庞</a:t>
            </a:r>
            <a:r>
              <a:rPr lang="zh-CN" altLang="zh-CN" sz="24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宋体" panose="02010600030101010101" pitchFamily="2" charset="-122"/>
              </a:rPr>
              <a:t>大</a:t>
            </a:r>
            <a:r>
              <a:rPr lang="zh-CN" altLang="zh-CN" sz="2400" dirty="0"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宋体" panose="02010600030101010101" pitchFamily="2" charset="-122"/>
              </a:rPr>
              <a:t>固埃、</a:t>
            </a:r>
            <a:r>
              <a:rPr kumimoji="0" lang="zh-CN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宋体" panose="02010600030101010101" pitchFamily="2" charset="-122"/>
              </a:rPr>
              <a:t>格朗</a:t>
            </a:r>
            <a:r>
              <a:rPr kumimoji="0" lang="zh-CN" altLang="zh-CN" sz="2400" b="0" i="0" u="sng" strike="noStrike" kern="1200" cap="none" spc="0" normalizeH="0" baseline="0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宋体" panose="02010600030101010101" pitchFamily="2" charset="-122"/>
              </a:rPr>
              <a:t>古</a:t>
            </a:r>
            <a:r>
              <a:rPr kumimoji="0" lang="zh-CN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宋体" panose="02010600030101010101" pitchFamily="2" charset="-122"/>
              </a:rPr>
              <a:t>杰、卡冈</a:t>
            </a:r>
            <a:r>
              <a:rPr kumimoji="0" lang="zh-CN" altLang="zh-CN" sz="2400" b="0" i="0" u="sng" strike="noStrike" kern="1200" cap="none" spc="0" normalizeH="0" baseline="0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宋体" panose="02010600030101010101" pitchFamily="2" charset="-122"/>
              </a:rPr>
              <a:t>都</a:t>
            </a:r>
            <a:r>
              <a:rPr kumimoji="0" lang="zh-CN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宋体" panose="02010600030101010101" pitchFamily="2" charset="-122"/>
              </a:rPr>
              <a:t>亚</a:t>
            </a:r>
            <a:r>
              <a:rPr kumimoji="0" lang="zh-CN" altLang="zh-CN" sz="2400" b="0" i="0" u="none" strike="noStrike" kern="1200" cap="none" spc="0" normalizeH="0" baseline="0" noProof="1" smtClean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【口诀：大古都】</a:t>
            </a:r>
            <a:endParaRPr kumimoji="0" lang="zh-CN" altLang="zh-CN" sz="2400" b="0" i="0" u="none" strike="noStrike" kern="1200" cap="none" spc="0" normalizeH="0" baseline="0" noProof="1">
              <a:solidFill>
                <a:srgbClr val="0070C0"/>
              </a:solidFill>
              <a:latin typeface="楷体" panose="02010609060101010101" charset="-122"/>
              <a:ea typeface="楷体" panose="02010609060101010101" charset="-122"/>
              <a:cs typeface="+mn-cs"/>
              <a:sym typeface="宋体" panose="02010600030101010101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kern="1200" cap="none" spc="0" normalizeH="0" baseline="0" noProof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346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5734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0" y="2395855"/>
            <a:ext cx="2892425" cy="3573780"/>
          </a:xfrm>
          <a:prstGeom prst="hear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"/>
          <p:cNvSpPr/>
          <p:nvPr/>
        </p:nvSpPr>
        <p:spPr>
          <a:xfrm>
            <a:off x="1053465" y="996633"/>
            <a:ext cx="8729663" cy="324787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拉伯雷的代表作是（）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十日谈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歌集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巨人传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坎特伯雷故事集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"/>
          <p:cNvSpPr/>
          <p:nvPr/>
        </p:nvSpPr>
        <p:spPr>
          <a:xfrm>
            <a:off x="1053465" y="996633"/>
            <a:ext cx="8729663" cy="33239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拉伯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雷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的代表作是（）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十日谈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歌集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C:《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巨人传</a:t>
            </a:r>
            <a:r>
              <a:rPr lang="en-US" altLang="zh-CN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［口诀：雷人］</a:t>
            </a:r>
            <a:endParaRPr lang="en-US" altLang="zh-CN" sz="28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坎特伯雷故事集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28684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矩形 1"/>
          <p:cNvSpPr/>
          <p:nvPr/>
        </p:nvSpPr>
        <p:spPr>
          <a:xfrm>
            <a:off x="1146175" y="1049338"/>
            <a:ext cx="8729663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龙沙属于（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A:七星诗社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B:贡哥拉诗派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C:大学才子派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D:玄学派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矩形 1"/>
          <p:cNvSpPr/>
          <p:nvPr/>
        </p:nvSpPr>
        <p:spPr>
          <a:xfrm>
            <a:off x="1146175" y="1049338"/>
            <a:ext cx="8729663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龙沙属于（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A:七星诗社</a:t>
            </a:r>
            <a:r>
              <a:rPr 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【口诀：龙星】</a:t>
            </a:r>
            <a:endParaRPr sz="28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B:贡哥拉诗派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C:大学才子派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D:玄学派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矩形 1"/>
          <p:cNvSpPr/>
          <p:nvPr/>
        </p:nvSpPr>
        <p:spPr>
          <a:xfrm>
            <a:off x="731520" y="1023303"/>
            <a:ext cx="8729663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拉伯雷在《巨人传》中塑造的巨人形象有（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A:格朗古杰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B:卡冈都亚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C:庞大固埃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D:约翰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E:巴汝奇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5175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本框 3"/>
          <p:cNvSpPr txBox="1">
            <a:spLocks noChangeArrowheads="1"/>
          </p:cNvSpPr>
          <p:nvPr/>
        </p:nvSpPr>
        <p:spPr bwMode="auto">
          <a:xfrm>
            <a:off x="4648750" y="1368693"/>
            <a:ext cx="716093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主讲：李东洋</a:t>
            </a:r>
            <a:endParaRPr lang="zh-CN" altLang="en-US" sz="2800" dirty="0">
              <a:latin typeface="华文中宋" charset="-122"/>
              <a:ea typeface="华文中宋" charset="-122"/>
            </a:endParaRP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毕业于西南交通大学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主修汉语国际教育专业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教授文史类本科课程、教师资格证课程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en-US" altLang="zh-CN" sz="3200" dirty="0" smtClean="0">
                <a:latin typeface="华文中宋" charset="-122"/>
                <a:ea typeface="华文中宋" charset="-122"/>
              </a:rPr>
              <a:t>“</a:t>
            </a:r>
            <a:r>
              <a:rPr lang="zh-CN" altLang="en-US" sz="3200" dirty="0">
                <a:latin typeface="华文中宋" charset="-122"/>
                <a:ea typeface="华文中宋" charset="-122"/>
              </a:rPr>
              <a:t>最具影响力讲师</a:t>
            </a:r>
            <a:r>
              <a:rPr lang="en-US" altLang="zh-CN" sz="3200" dirty="0">
                <a:latin typeface="华文中宋" charset="-122"/>
                <a:ea typeface="华文中宋" charset="-122"/>
              </a:rPr>
              <a:t>”“</a:t>
            </a:r>
            <a:r>
              <a:rPr lang="zh-CN" altLang="en-US" sz="3200" dirty="0">
                <a:latin typeface="华文中宋" charset="-122"/>
                <a:ea typeface="华文中宋" charset="-122"/>
              </a:rPr>
              <a:t>最具价值讲师</a:t>
            </a:r>
            <a:r>
              <a:rPr lang="en-US" altLang="zh-CN" sz="3200" dirty="0">
                <a:latin typeface="华文中宋" charset="-122"/>
                <a:ea typeface="华文中宋" charset="-122"/>
              </a:rPr>
              <a:t>”</a:t>
            </a:r>
          </a:p>
        </p:txBody>
      </p:sp>
      <p:pic>
        <p:nvPicPr>
          <p:cNvPr id="7172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6523038"/>
            <a:ext cx="7616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4" y="0"/>
            <a:ext cx="7616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08629" y="3274632"/>
            <a:ext cx="6858002" cy="30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27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矩形 1"/>
          <p:cNvSpPr/>
          <p:nvPr/>
        </p:nvSpPr>
        <p:spPr>
          <a:xfrm>
            <a:off x="731520" y="1023303"/>
            <a:ext cx="8729663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拉伯雷在《巨人传》中塑造的巨人形象有（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A:格朗古杰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B:卡冈都亚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C:庞大固埃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D:约翰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E:巴汝奇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90160" y="3175635"/>
            <a:ext cx="26212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2400" dirty="0" smtClean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【口诀：大古都】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西班牙文学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）“流浪汉小说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）骑士制度讽刺作家：塞万提斯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）戏剧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418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6041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4445"/>
            <a:ext cx="5187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</a:schemeClr>
                </a:solidFill>
              </a:rPr>
              <a:t>3.1.2二、人文主义文学在欧洲的发展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097597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西班牙文学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【选择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名词】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）“流浪汉小说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取材于城市平民生活，主人公大多为</a:t>
            </a:r>
            <a:r>
              <a:rPr kumimoji="0" lang="zh-CN" altLang="en-US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无业游民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，以主人公的活动为线索安排各种生活场景色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。代表作品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 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小癞子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61442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6144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4445"/>
            <a:ext cx="5187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</a:schemeClr>
                </a:solidFill>
              </a:rPr>
              <a:t>3.1.2二、人文主义文学在欧洲的发展</a:t>
            </a:r>
          </a:p>
        </p:txBody>
      </p:sp>
      <p:pic>
        <p:nvPicPr>
          <p:cNvPr id="1026" name="Picture 2" descr="https://timgsa.baidu.com/timg?image&amp;quality=80&amp;size=b9999_10000&amp;sec=1604146499917&amp;di=0f3f9a0365e1ef8c3fc59d07f7bc67e0&amp;imgtype=0&amp;src=http%3A%2F%2Fdingyue.nosdn.127.net%2FQtHOn9RMf0N5%3DGJH6rGFl3sUBeu1znAcdo8VnyeNlMpn91526797302738compressfla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8" y="3130073"/>
            <a:ext cx="4286249" cy="2414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690014" y="55781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无业游民</a:t>
            </a:r>
            <a:endParaRPr kumimoji="1"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西班牙文学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“流浪汉小说”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 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小癞子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骑士制度讽刺作家：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塞万提斯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堂吉诃德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）戏剧代表：</a:t>
            </a:r>
            <a:r>
              <a:rPr lang="zh-CN" altLang="en-US" sz="2400" noProof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维加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被誉为</a:t>
            </a:r>
            <a:r>
              <a:rPr kumimoji="0" lang="zh-CN" altLang="en-US" sz="240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kumimoji="0" lang="zh-CN" altLang="en-US" sz="2400" i="0" u="sng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西班</a:t>
            </a:r>
            <a:r>
              <a:rPr kumimoji="0" lang="zh-CN" altLang="en-US" sz="2400" i="0" u="sng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牙</a:t>
            </a:r>
            <a:r>
              <a:rPr kumimoji="0" lang="zh-CN" altLang="en-US" sz="2400" i="0" u="sng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戏剧之父</a:t>
            </a:r>
            <a:r>
              <a:rPr kumimoji="0" lang="zh-CN" altLang="en-US" sz="240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”，代表作</a:t>
            </a:r>
            <a:r>
              <a:rPr kumimoji="0" lang="zh-CN" altLang="en-US" sz="2400" i="0" u="none" strike="noStrike" kern="1200" cap="none" spc="0" normalizeH="0" baseline="0" noProof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1" i="0" u="none" strike="noStrike" kern="1200" cap="none" spc="0" normalizeH="0" baseline="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羊泉村</a:t>
            </a:r>
            <a:r>
              <a:rPr kumimoji="0" lang="en-US" altLang="zh-CN" sz="2400" b="1" i="0" u="none" strike="noStrike" kern="1200" cap="none" spc="0" normalizeH="0" baseline="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kumimoji="0" lang="en-US" altLang="zh-CN" sz="2400" b="1" i="0" u="none" strike="noStrike" kern="1200" cap="none" spc="0" normalizeH="0" baseline="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466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6246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4445"/>
            <a:ext cx="5187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</a:schemeClr>
                </a:solidFill>
              </a:rPr>
              <a:t>3.1.2二、人文主义文学在欧洲的发展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71652" y="35539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0070C0"/>
                </a:solidFill>
              </a:rPr>
              <a:t>［</a:t>
            </a:r>
            <a:r>
              <a:rPr kumimoji="1" lang="zh-CN" altLang="en-US" b="1" smtClean="0">
                <a:solidFill>
                  <a:srgbClr val="0070C0"/>
                </a:solidFill>
              </a:rPr>
              <a:t>口诀：牙买加］</a:t>
            </a:r>
            <a:endParaRPr kumimoji="1" lang="zh-CN" alt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矩形 1"/>
          <p:cNvSpPr/>
          <p:nvPr/>
        </p:nvSpPr>
        <p:spPr>
          <a:xfrm>
            <a:off x="1255713" y="1195388"/>
            <a:ext cx="974725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西班牙16世纪最著名的流浪汉小说是（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A:《十日谈》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B:《巨人传》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C:《小癞子》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D:《羊泉村》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矩形 1"/>
          <p:cNvSpPr/>
          <p:nvPr/>
        </p:nvSpPr>
        <p:spPr>
          <a:xfrm>
            <a:off x="1255713" y="1195388"/>
            <a:ext cx="974725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西班牙16世纪最著名的流浪汉小说是（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A:《十日谈》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B:《巨人传》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C:《小癞子》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D:《羊泉村》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矩形 1"/>
          <p:cNvSpPr/>
          <p:nvPr/>
        </p:nvSpPr>
        <p:spPr>
          <a:xfrm>
            <a:off x="1255713" y="1195388"/>
            <a:ext cx="9747250" cy="3322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被誉为“西班牙戏剧之父”的剧作家是（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A:马洛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B:乔叟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C:拉伯雷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D:维加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矩形 1"/>
          <p:cNvSpPr/>
          <p:nvPr/>
        </p:nvSpPr>
        <p:spPr>
          <a:xfrm>
            <a:off x="1255713" y="1195388"/>
            <a:ext cx="9747250" cy="3322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被誉为“西班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牙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戏剧之父”的剧作家是（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A:马洛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B:乔叟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C:拉伯雷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维加（口诀：牙买加）</a:t>
            </a:r>
            <a:endParaRPr lang="zh-CN" altLang="en-US"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英国文学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u="sng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charset="-122"/>
                <a:ea typeface="KaiTi" charset="-122"/>
                <a:cs typeface="KaiTi" charset="-122"/>
              </a:rPr>
              <a:t>持续时间最长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乔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叟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坎特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伯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雷故事集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【口诀：乔伯】</a:t>
            </a:r>
            <a:endParaRPr kumimoji="0" lang="en-US" altLang="zh-CN" sz="2400" b="0" i="0" u="none" strike="noStrike" kern="1200" cap="none" spc="0" normalizeH="0" baseline="0" noProof="1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hangingPunct="0">
              <a:lnSpc>
                <a:spcPct val="200000"/>
              </a:lnSpc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托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马斯＊莫尔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乌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托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邦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，对话体空想小说。</a:t>
            </a:r>
            <a:r>
              <a:rPr lang="zh-CN" altLang="en-US" sz="2400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【口诀</a:t>
            </a:r>
            <a:r>
              <a:rPr lang="zh-CN" altLang="en-US" sz="2400" noProof="1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：托托】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）人文主义剧作家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大学才子派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”。</a:t>
            </a:r>
          </a:p>
        </p:txBody>
      </p:sp>
      <p:sp>
        <p:nvSpPr>
          <p:cNvPr id="65538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6553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71575"/>
            <a:ext cx="112807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英国文学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【选择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名词</a:t>
            </a:r>
            <a:r>
              <a:rPr kumimoji="0" lang="zh-CN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】</a:t>
            </a: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）人文主义剧作家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大学才子派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【影响了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400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莎士比亚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戏剧创作】</a:t>
            </a:r>
            <a:endParaRPr kumimoji="0" lang="en-US" altLang="zh-CN" sz="2400" b="1" i="0" u="none" strike="noStrike" kern="1200" cap="none" spc="0" normalizeH="0" baseline="0" noProof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16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后期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英国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人文主义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剧作家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大都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受过</a:t>
            </a:r>
            <a:r>
              <a:rPr kumimoji="0" lang="zh-CN" altLang="en-US" sz="2400" b="0" i="0" u="sng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大学教育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，具有人文主义思想，学识渊博，在戏剧创作上颇有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创新。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代表：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马洛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（年龄最小，贡献最大）、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李利、格林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、基德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6562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6656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itchFamily="2" charset="-122"/>
                <a:cs typeface="+mn-cs"/>
              </a:endParaRPr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71" y="3115998"/>
            <a:ext cx="5897859" cy="3126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: 圆角 19"/>
          <p:cNvSpPr/>
          <p:nvPr/>
        </p:nvSpPr>
        <p:spPr>
          <a:xfrm>
            <a:off x="542849" y="2585962"/>
            <a:ext cx="11106302" cy="1843864"/>
          </a:xfrm>
          <a:prstGeom prst="roundRect">
            <a:avLst>
              <a:gd name="adj" fmla="val 22878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23999" y="2951287"/>
            <a:ext cx="9144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kumimoji="0" lang="zh-CN" altLang="en-US" sz="4800" b="1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两阶段，分工明确</a:t>
            </a:r>
            <a:endParaRPr kumimoji="0" lang="zh-CN" altLang="en-US" sz="48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682905" y="2690699"/>
            <a:ext cx="10826190" cy="1642314"/>
          </a:xfrm>
          <a:prstGeom prst="roundRect">
            <a:avLst>
              <a:gd name="adj" fmla="val 22878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155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71575"/>
            <a:ext cx="112807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英国文学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【选择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名词</a:t>
            </a:r>
            <a:r>
              <a:rPr kumimoji="0" lang="zh-CN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】</a:t>
            </a: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）人文主义剧作家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“大学才子派”</a:t>
            </a:r>
            <a:r>
              <a:rPr kumimoji="0" lang="zh-CN" altLang="en-US" sz="240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【影响了</a:t>
            </a:r>
            <a:r>
              <a:rPr kumimoji="0" lang="en-US" altLang="zh-CN" sz="240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kumimoji="0" lang="zh-CN" altLang="en-US" sz="2400" i="0" u="sng" strike="noStrike" kern="1200" cap="none" spc="0" normalizeH="0" baseline="0" noProof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）</a:t>
            </a:r>
            <a:r>
              <a:rPr kumimoji="0" lang="en-US" altLang="zh-CN" sz="240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kumimoji="0" lang="zh-CN" altLang="en-US" sz="240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戏剧创作】</a:t>
            </a:r>
            <a:endParaRPr kumimoji="0" lang="en-US" altLang="zh-CN" sz="2400" i="0" u="none" strike="noStrike" kern="1200" cap="none" spc="0" normalizeH="0" baseline="0" noProof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16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后期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   ）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人文主义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剧作家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大都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受过</a:t>
            </a:r>
            <a:r>
              <a:rPr kumimoji="0" lang="zh-CN" altLang="en-US" sz="2400" b="0" i="0" u="sng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大学教育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，具有人文主义思想，学识渊博，在戏剧创作上颇有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创新。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代表：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   ）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（年龄最小，贡献最大）、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李利、格林、基德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6562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6656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矩形 1"/>
          <p:cNvSpPr/>
          <p:nvPr/>
        </p:nvSpPr>
        <p:spPr>
          <a:xfrm>
            <a:off x="835660" y="978535"/>
            <a:ext cx="830897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乔叟的代表作是（） 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十日谈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坎特伯雷故事集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堂吉诃德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浮士德博士的悲剧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矩形 1"/>
          <p:cNvSpPr/>
          <p:nvPr/>
        </p:nvSpPr>
        <p:spPr>
          <a:xfrm>
            <a:off x="875030" y="938530"/>
            <a:ext cx="830897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乔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叟的代表作是（） </a:t>
            </a:r>
            <a:b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十日谈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坎特伯雷故事集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［口诀：乔伯］</a:t>
            </a:r>
            <a:endParaRPr lang="en-US" altLang="zh-CN"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堂吉诃德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浮士德博士的悲剧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矩形 1"/>
          <p:cNvSpPr/>
          <p:nvPr/>
        </p:nvSpPr>
        <p:spPr>
          <a:xfrm>
            <a:off x="875030" y="938530"/>
            <a:ext cx="1034732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文艺复兴时期的对话体幻想小说《乌托邦》的作者是（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A:罗伯特·格林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B:李利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C:托马斯·莫尔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D:马洛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矩形 1"/>
          <p:cNvSpPr/>
          <p:nvPr/>
        </p:nvSpPr>
        <p:spPr>
          <a:xfrm>
            <a:off x="875030" y="938530"/>
            <a:ext cx="1034732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文艺复兴时期的对话体幻想小说《乌</a:t>
            </a:r>
            <a:r>
              <a:rPr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托</a:t>
            </a: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邦》的作者是（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A:罗伯特·格林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B:李利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C:托马斯·莫尔</a:t>
            </a:r>
            <a:r>
              <a:rPr 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【解题关键词：托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托】</a:t>
            </a:r>
            <a:endParaRPr sz="28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D:马洛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矩形 1"/>
          <p:cNvSpPr/>
          <p:nvPr/>
        </p:nvSpPr>
        <p:spPr>
          <a:xfrm>
            <a:off x="835660" y="1018540"/>
            <a:ext cx="830897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“大学才子派”指的是（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英国文艺复兴时期的一批戏剧家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法国贵族派人文主义团体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德国浪漫主义文学团体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意大利中世纪后期诗歌流派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矩形 1"/>
          <p:cNvSpPr/>
          <p:nvPr/>
        </p:nvSpPr>
        <p:spPr>
          <a:xfrm>
            <a:off x="888365" y="1005205"/>
            <a:ext cx="1066546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“大学才子派”指的是（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英国文艺复兴时期的一批戏剧家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【解题口诀：英国大学】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法国贵族派人文主义团体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德国浪漫主义文学团体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意大利中世纪后期诗歌流派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矩形 1"/>
          <p:cNvSpPr/>
          <p:nvPr/>
        </p:nvSpPr>
        <p:spPr>
          <a:xfrm>
            <a:off x="889000" y="1017905"/>
            <a:ext cx="1053211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文艺复兴时期英国戏剧界的“大学才子”主要包括（）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A:莎士比亚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B:李利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C:基德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D:格林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E:马洛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矩形 1"/>
          <p:cNvSpPr/>
          <p:nvPr/>
        </p:nvSpPr>
        <p:spPr>
          <a:xfrm>
            <a:off x="889000" y="1017905"/>
            <a:ext cx="1053211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文艺复兴时期英国戏剧界的“大学才子”主要包括（）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A:莎士比亚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B:李利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C:基德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D:格林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E:马洛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"/>
          <p:cNvSpPr txBox="1">
            <a:spLocks noChangeArrowheads="1"/>
          </p:cNvSpPr>
          <p:nvPr/>
        </p:nvSpPr>
        <p:spPr bwMode="auto">
          <a:xfrm>
            <a:off x="622300" y="266700"/>
            <a:ext cx="9384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 第一节 </a:t>
            </a:r>
            <a:r>
              <a:rPr kumimoji="1" lang="zh-CN" altLang="en-US" sz="2400" b="1" smtClean="0">
                <a:latin typeface="Microsoft YaHei" charset="-122"/>
                <a:ea typeface="Microsoft YaHei" charset="-122"/>
                <a:cs typeface="Microsoft YaHei" charset="-122"/>
              </a:rPr>
              <a:t>概述</a:t>
            </a:r>
            <a:r>
              <a:rPr kumimoji="1" lang="zh-CN" altLang="en-US" sz="2400" b="1" smtClean="0">
                <a:latin typeface="KaiTi" charset="-122"/>
                <a:ea typeface="KaiTi" charset="-122"/>
                <a:cs typeface="KaiTi" charset="-122"/>
              </a:rPr>
              <a:t>（文艺复兴在各国展开）［</a:t>
            </a:r>
            <a:r>
              <a:rPr kumimoji="1" lang="zh-CN" altLang="en-US" sz="2400" b="1" dirty="0">
                <a:latin typeface="KaiTi" charset="-122"/>
                <a:ea typeface="KaiTi" charset="-122"/>
                <a:cs typeface="KaiTi" charset="-122"/>
              </a:rPr>
              <a:t>李东洋版重点总结］</a:t>
            </a:r>
          </a:p>
        </p:txBody>
      </p:sp>
      <p:sp>
        <p:nvSpPr>
          <p:cNvPr id="7170" name="文本框 2"/>
          <p:cNvSpPr txBox="1">
            <a:spLocks noChangeArrowheads="1"/>
          </p:cNvSpPr>
          <p:nvPr/>
        </p:nvSpPr>
        <p:spPr bwMode="auto">
          <a:xfrm>
            <a:off x="622300" y="728365"/>
            <a:ext cx="10094468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法国文学</a:t>
            </a:r>
            <a:r>
              <a:rPr kumimoji="1"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［选择／名词］</a:t>
            </a:r>
            <a:endParaRPr kumimoji="1" lang="en-US" altLang="zh-CN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世纪西欧最大的君主国家（两种倾向）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）以“</a:t>
            </a:r>
            <a:r>
              <a:rPr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七星诗社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”和蒙田为代表的</a:t>
            </a:r>
            <a:r>
              <a:rPr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贵族</a:t>
            </a:r>
            <a:r>
              <a:rPr lang="zh-CN" altLang="en-US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文学</a:t>
            </a:r>
            <a:r>
              <a:rPr lang="en-US" altLang="zh-CN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龙沙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 《保卫与发扬法兰西语言》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）</a:t>
            </a:r>
            <a:endParaRPr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代表思想：借鉴</a:t>
            </a:r>
            <a:r>
              <a:rPr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古希腊罗马文学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，革新法兰西诗歌形式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zh-CN" altLang="zh-CN" dirty="0" smtClean="0">
                <a:solidFill>
                  <a:srgbClr val="0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轻视</a:t>
            </a:r>
            <a:r>
              <a:rPr lang="zh-CN" altLang="zh-CN" dirty="0">
                <a:solidFill>
                  <a:srgbClr val="0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民众语言和民间创作形式，表现出</a:t>
            </a:r>
            <a:r>
              <a:rPr lang="zh-CN" altLang="zh-CN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脱离普通大众</a:t>
            </a:r>
            <a:r>
              <a:rPr lang="zh-CN" altLang="zh-CN" dirty="0">
                <a:solidFill>
                  <a:srgbClr val="0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的贵族倾向。</a:t>
            </a:r>
            <a:endParaRPr lang="zh-CN" altLang="zh-CN" dirty="0">
              <a:solidFill>
                <a:srgbClr val="0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）以“拉伯雷”为代表的</a:t>
            </a:r>
            <a:r>
              <a:rPr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平民</a:t>
            </a:r>
            <a:r>
              <a:rPr lang="zh-CN" altLang="en-US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文学</a:t>
            </a:r>
            <a:r>
              <a:rPr lang="en-US" altLang="zh-CN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——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巨人传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5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卷）</a:t>
            </a:r>
            <a:endParaRPr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人物性格：</a:t>
            </a:r>
            <a:r>
              <a:rPr lang="zh-CN" altLang="zh-CN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格朗古杰、卡冈都亚、庞大固埃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。</a:t>
            </a:r>
            <a:endParaRPr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西班牙文学</a:t>
            </a:r>
            <a:r>
              <a:rPr kumimoji="1"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［选择／］</a:t>
            </a:r>
            <a:endParaRPr kumimoji="1" lang="en-US" altLang="zh-CN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流浪汉小说”：</a:t>
            </a:r>
            <a:r>
              <a:rPr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 </a:t>
            </a:r>
            <a:r>
              <a:rPr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小癞子</a:t>
            </a:r>
            <a:r>
              <a:rPr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；人文主义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杰出作家：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塞万提斯</a:t>
            </a:r>
            <a:r>
              <a:rPr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堂吉诃德</a:t>
            </a:r>
            <a:r>
              <a:rPr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戏剧代表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作家作品：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维加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羊泉村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kumimoji="1"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英国文学</a:t>
            </a:r>
            <a:r>
              <a:rPr kumimoji="1"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kumimoji="1" lang="zh-CN" altLang="en-US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选择／名词］</a:t>
            </a:r>
            <a:endParaRPr kumimoji="1" lang="en-US" altLang="zh-CN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乔叟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坎特伯雷故事集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［框架结构类似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十日谈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］［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14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世纪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］；</a:t>
            </a:r>
            <a:r>
              <a:rPr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托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马斯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＊莫尔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乌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托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邦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，对话体空想小说。［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世纪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］人文主义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剧作家“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大学才子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”［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世纪］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171" name="文本框 3"/>
          <p:cNvSpPr txBox="1">
            <a:spLocks noChangeArrowheads="1"/>
          </p:cNvSpPr>
          <p:nvPr/>
        </p:nvSpPr>
        <p:spPr bwMode="auto">
          <a:xfrm>
            <a:off x="68263" y="6092825"/>
            <a:ext cx="1108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en-US" altLang="zh-CN" sz="1600" b="1" dirty="0" smtClean="0"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kumimoji="1" lang="zh-CN" altLang="en-US" sz="1600" b="1" dirty="0" smtClean="0">
                <a:latin typeface="KaiTi" charset="-122"/>
                <a:ea typeface="KaiTi" charset="-122"/>
                <a:cs typeface="KaiTi" charset="-122"/>
              </a:rPr>
              <a:t>个</a:t>
            </a:r>
            <a:r>
              <a:rPr kumimoji="1" lang="zh-CN" altLang="en-US" sz="1600" b="1" dirty="0">
                <a:latin typeface="KaiTi" charset="-122"/>
                <a:ea typeface="KaiTi" charset="-122"/>
                <a:cs typeface="KaiTi" charset="-122"/>
              </a:rPr>
              <a:t>知识点</a:t>
            </a:r>
          </a:p>
        </p:txBody>
      </p:sp>
    </p:spTree>
    <p:extLst>
      <p:ext uri="{BB962C8B-B14F-4D97-AF65-F5344CB8AC3E}">
        <p14:creationId xmlns:p14="http://schemas.microsoft.com/office/powerpoint/2010/main" val="147113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9555" y="347599"/>
            <a:ext cx="11149903" cy="6985254"/>
            <a:chOff x="2286" y="0"/>
            <a:chExt cx="11148779" cy="6985673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itchFamily="2" charset="-122"/>
                <a:cs typeface="+mn-cs"/>
              </a:endParaRPr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组合 24"/>
          <p:cNvGrpSpPr/>
          <p:nvPr/>
        </p:nvGrpSpPr>
        <p:grpSpPr>
          <a:xfrm>
            <a:off x="589097" y="1087502"/>
            <a:ext cx="5041402" cy="5041402"/>
            <a:chOff x="660661" y="664954"/>
            <a:chExt cx="5041402" cy="50414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661" y="664954"/>
              <a:ext cx="5041402" cy="504140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883073" y="1496055"/>
              <a:ext cx="3095625" cy="3097213"/>
              <a:chOff x="1849697" y="1459027"/>
              <a:chExt cx="3095625" cy="3097213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1849697" y="1459027"/>
                <a:ext cx="3095625" cy="3097213"/>
                <a:chOff x="1849697" y="1459027"/>
                <a:chExt cx="3095625" cy="3097213"/>
              </a:xfrm>
            </p:grpSpPr>
            <p:sp>
              <p:nvSpPr>
                <p:cNvPr id="9" name="椭圆 627"/>
                <p:cNvSpPr>
                  <a:spLocks noChangeArrowheads="1"/>
                </p:cNvSpPr>
                <p:nvPr/>
              </p:nvSpPr>
              <p:spPr bwMode="auto">
                <a:xfrm>
                  <a:off x="1983047" y="1592377"/>
                  <a:ext cx="2828925" cy="2830513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BE9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0" name="椭圆 628"/>
                <p:cNvSpPr>
                  <a:spLocks noChangeArrowheads="1"/>
                </p:cNvSpPr>
                <p:nvPr/>
              </p:nvSpPr>
              <p:spPr bwMode="auto">
                <a:xfrm>
                  <a:off x="1849697" y="1459027"/>
                  <a:ext cx="3095625" cy="3097213"/>
                </a:xfrm>
                <a:prstGeom prst="ellipse">
                  <a:avLst/>
                </a:prstGeom>
                <a:noFill/>
                <a:ln w="12700">
                  <a:solidFill>
                    <a:srgbClr val="0070C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DFBE9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2452034" y="2396687"/>
                <a:ext cx="1890950" cy="1221893"/>
                <a:chOff x="2452035" y="2396687"/>
                <a:chExt cx="1890950" cy="1221893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2452035" y="2396687"/>
                  <a:ext cx="189095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进阶</a:t>
                  </a:r>
                  <a:endParaRPr kumimoji="0" lang="zh-CN" altLang="zh-CN" sz="5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2508120" y="3249248"/>
                  <a:ext cx="17787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100" cap="none" spc="30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itchFamily="34" charset="-122"/>
                      <a:ea typeface="微软雅黑 Light" pitchFamily="34" charset="-122"/>
                      <a:cs typeface="Times New Roman" pitchFamily="18" charset="0"/>
                    </a:rPr>
                    <a:t>CONTENTS</a:t>
                  </a:r>
                  <a:endParaRPr kumimoji="0" lang="zh-CN" altLang="zh-CN" sz="1800" b="0" i="0" u="none" strike="noStrike" kern="1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itchFamily="34" charset="-122"/>
                    <a:ea typeface="微软雅黑 Light" pitchFamily="34" charset="-122"/>
                    <a:cs typeface="Times New Roman" pitchFamily="18" charset="0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5864720" y="1497613"/>
            <a:ext cx="5167751" cy="3708366"/>
            <a:chOff x="5991296" y="1429971"/>
            <a:chExt cx="5167751" cy="3708366"/>
          </a:xfrm>
        </p:grpSpPr>
        <p:sp>
          <p:nvSpPr>
            <p:cNvPr id="24" name="矩形 23"/>
            <p:cNvSpPr/>
            <p:nvPr/>
          </p:nvSpPr>
          <p:spPr>
            <a:xfrm>
              <a:off x="7373874" y="1548550"/>
              <a:ext cx="37851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b="1" kern="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精讲部分</a:t>
              </a:r>
              <a:endParaRPr lang="zh-CN" altLang="en-US" sz="2800" b="1" kern="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 flipH="1">
              <a:off x="6311729" y="1429971"/>
              <a:ext cx="873880" cy="873880"/>
              <a:chOff x="264755" y="908298"/>
              <a:chExt cx="5041402" cy="50414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755" y="908298"/>
                <a:ext cx="5041402" cy="5041402"/>
              </a:xfrm>
              <a:prstGeom prst="rect">
                <a:avLst/>
              </a:prstGeom>
            </p:spPr>
          </p:pic>
          <p:sp>
            <p:nvSpPr>
              <p:cNvPr id="30" name="椭圆 627"/>
              <p:cNvSpPr>
                <a:spLocks noChangeArrowheads="1"/>
              </p:cNvSpPr>
              <p:nvPr/>
            </p:nvSpPr>
            <p:spPr bwMode="auto">
              <a:xfrm>
                <a:off x="1983047" y="1592377"/>
                <a:ext cx="2828925" cy="28305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DFBE9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5991296" y="1451662"/>
              <a:ext cx="1000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50A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01</a:t>
              </a:r>
              <a:endPara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50A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 flipH="1">
              <a:off x="6311729" y="3608203"/>
              <a:ext cx="873880" cy="873880"/>
              <a:chOff x="264755" y="908298"/>
              <a:chExt cx="5041402" cy="50414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755" y="908298"/>
                <a:ext cx="5041402" cy="5041402"/>
              </a:xfrm>
              <a:prstGeom prst="rect">
                <a:avLst/>
              </a:prstGeom>
            </p:spPr>
          </p:pic>
          <p:sp>
            <p:nvSpPr>
              <p:cNvPr id="47" name="椭圆 627"/>
              <p:cNvSpPr>
                <a:spLocks noChangeArrowheads="1"/>
              </p:cNvSpPr>
              <p:nvPr/>
            </p:nvSpPr>
            <p:spPr bwMode="auto">
              <a:xfrm>
                <a:off x="1983047" y="1592377"/>
                <a:ext cx="2828925" cy="28305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DFBE9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5991296" y="3651192"/>
              <a:ext cx="1000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50A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02</a:t>
              </a:r>
              <a:endPara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50A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373873" y="4615117"/>
              <a:ext cx="37851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kern="10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串讲部分</a:t>
              </a:r>
              <a:endPara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5510363" y="1613262"/>
            <a:ext cx="0" cy="2920833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25162" y="73826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FF0000"/>
                </a:solidFill>
              </a:rPr>
              <a:t>跟我学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138949" y="1421415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［选择题］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四周十二节课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24831" y="4734215"/>
            <a:ext cx="1467068" cy="943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［简答题］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一周三节课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90697" y="99710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mtClean="0"/>
              <a:t>阶段一</a:t>
            </a:r>
            <a:endParaRPr kumimoji="1" lang="zh-CN" altLang="en-US" sz="2400" b="1"/>
          </a:p>
        </p:txBody>
      </p:sp>
      <p:sp>
        <p:nvSpPr>
          <p:cNvPr id="49" name="文本框 48"/>
          <p:cNvSpPr txBox="1"/>
          <p:nvPr/>
        </p:nvSpPr>
        <p:spPr>
          <a:xfrm>
            <a:off x="5417830" y="32632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阶段二</a:t>
            </a:r>
            <a:endParaRPr kumimoji="1" lang="zh-CN" altLang="en-US" sz="2400" b="1" dirty="0"/>
          </a:p>
        </p:txBody>
      </p:sp>
      <p:cxnSp>
        <p:nvCxnSpPr>
          <p:cNvPr id="50" name="直接连接符 11"/>
          <p:cNvCxnSpPr/>
          <p:nvPr/>
        </p:nvCxnSpPr>
        <p:spPr>
          <a:xfrm>
            <a:off x="5510363" y="4534095"/>
            <a:ext cx="0" cy="1079296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9118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232179203"/>
              </p:ext>
            </p:extLst>
          </p:nvPr>
        </p:nvGraphicFramePr>
        <p:xfrm>
          <a:off x="-1370191" y="1329819"/>
          <a:ext cx="13077509" cy="4141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4754" name="文本框 3"/>
          <p:cNvSpPr txBox="1"/>
          <p:nvPr/>
        </p:nvSpPr>
        <p:spPr>
          <a:xfrm>
            <a:off x="523875" y="284163"/>
            <a:ext cx="4346575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章  文艺复兴时期文学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塞万提斯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【选择</a:t>
            </a:r>
            <a:r>
              <a:rPr kumimoji="0" lang="zh-CN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】</a:t>
            </a:r>
          </a:p>
          <a:p>
            <a:pPr marL="457200" marR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sz="2400" b="0" i="0" u="sng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西班牙</a:t>
            </a:r>
            <a:r>
              <a:rPr kumimoji="0" 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小说家；</a:t>
            </a:r>
          </a:p>
          <a:p>
            <a:pPr marL="457200" indent="-457200" eaLnBrk="0" hangingPunct="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历史剧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努曼西亚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短篇小说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惩恶扬善故事集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代表作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堂吉诃德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zh-CN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6802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768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3.2.1一、生平与创作</a:t>
            </a:r>
          </a:p>
        </p:txBody>
      </p:sp>
      <p:pic>
        <p:nvPicPr>
          <p:cNvPr id="2050" name="Picture 2" descr="https://ss0.bdstatic.com/70cFuHSh_Q1YnxGkpoWK1HF6hhy/it/u=2515034051,4133685819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2297893"/>
            <a:ext cx="50768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堂吉诃德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【选择】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一步讽刺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骑士制度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长篇小说</a:t>
            </a: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主人公：</a:t>
            </a:r>
            <a:endParaRPr kumimoji="0" lang="zh-CN" altLang="en-US" sz="2400" b="1" i="0" u="none" strike="noStrike" kern="1200" cap="none" spc="0" normalizeH="0" baseline="0" noProof="1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7826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7782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3.2.1一、生平与创作</a:t>
            </a:r>
          </a:p>
        </p:txBody>
      </p:sp>
      <p:pic>
        <p:nvPicPr>
          <p:cNvPr id="3074" name="Picture 2" descr="https://ss2.bdstatic.com/70cFvnSh_Q1YnxGkpoWK1HF6hhy/it/u=2207719142,2989194826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2862228"/>
            <a:ext cx="5189438" cy="3441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367808" y="31853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>
                <a:solidFill>
                  <a:srgbClr val="C00000"/>
                </a:solidFill>
              </a:rPr>
              <a:t>堂吉诃德</a:t>
            </a:r>
            <a:endParaRPr kumimoji="1" lang="zh-CN" altLang="en-US" b="1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6120" y="36860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>
                <a:solidFill>
                  <a:srgbClr val="C00000"/>
                </a:solidFill>
              </a:rPr>
              <a:t>桑丘＊潘沙</a:t>
            </a:r>
            <a:endParaRPr kumimoji="1" lang="zh-CN" alt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timgsa.baidu.com/timg?image&amp;quality=80&amp;size=b9999_10000&amp;sec=1604146904004&amp;di=bfdcb26f13c5a1996c97083d324641ab&amp;imgtype=0&amp;src=http%3A%2F%2Fp1.ssl.cdn.btime.com%2Ft017707bf89aa72286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633"/>
            <a:ext cx="12273086" cy="693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850" name="文本框 2"/>
          <p:cNvSpPr txBox="1"/>
          <p:nvPr/>
        </p:nvSpPr>
        <p:spPr>
          <a:xfrm>
            <a:off x="5519936" y="1628800"/>
            <a:ext cx="3005951" cy="76944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4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美丽的小镇</a:t>
            </a:r>
            <a:endParaRPr lang="zh-CN" altLang="en-US" sz="44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3.2.1一、生平与创作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3.2.1一、生平与创作</a:t>
            </a:r>
          </a:p>
        </p:txBody>
      </p:sp>
      <p:pic>
        <p:nvPicPr>
          <p:cNvPr id="7987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4" name="文本框 2"/>
          <p:cNvSpPr txBox="1"/>
          <p:nvPr/>
        </p:nvSpPr>
        <p:spPr>
          <a:xfrm>
            <a:off x="6672064" y="2705725"/>
            <a:ext cx="5827236" cy="144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一个</a:t>
            </a:r>
            <a:r>
              <a:rPr lang="zh-CN" altLang="en-US" sz="44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乡绅（堂吉诃德）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0" hangingPunct="0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酷爱骑士小说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3.2.1一、生平与创作</a:t>
            </a:r>
          </a:p>
        </p:txBody>
      </p:sp>
      <p:pic>
        <p:nvPicPr>
          <p:cNvPr id="8089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898" name="文本框 2"/>
          <p:cNvSpPr txBox="1"/>
          <p:nvPr/>
        </p:nvSpPr>
        <p:spPr>
          <a:xfrm>
            <a:off x="3215680" y="184150"/>
            <a:ext cx="3570208" cy="212365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4400" b="1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渴望成为骑士</a:t>
            </a:r>
            <a:endParaRPr lang="en-US" altLang="zh-CN" sz="4400" b="1" dirty="0" smtClean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/>
            <a:r>
              <a:rPr lang="zh-CN" altLang="en-US" sz="4400" b="1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找了一匹驴子</a:t>
            </a:r>
            <a:endParaRPr lang="en-US" altLang="zh-CN" sz="4400" b="1" dirty="0" smtClean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/>
            <a:r>
              <a:rPr lang="zh-CN" altLang="en-US" sz="4400" b="1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开启</a:t>
            </a:r>
            <a:r>
              <a:rPr lang="zh-CN" altLang="en-US" sz="4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骑士之旅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2" name="文本框 2"/>
          <p:cNvSpPr txBox="1"/>
          <p:nvPr/>
        </p:nvSpPr>
        <p:spPr>
          <a:xfrm>
            <a:off x="5841812" y="2132856"/>
            <a:ext cx="5262979" cy="144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/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第二次出发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0" hangingPunct="0"/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找了个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侍从“桑丘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44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6" name="文本框 2"/>
          <p:cNvSpPr txBox="1"/>
          <p:nvPr/>
        </p:nvSpPr>
        <p:spPr>
          <a:xfrm>
            <a:off x="263352" y="3442483"/>
            <a:ext cx="4134465" cy="313932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第三次出发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被“参孙”打败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回家就病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死了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s0.bdstatic.com/70cFvHSh_Q1YnxGkpoWK1HF6hhy/it/u=1387208976,1224986934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849437"/>
            <a:ext cx="4137332" cy="41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969" name="矩形 4"/>
          <p:cNvSpPr/>
          <p:nvPr/>
        </p:nvSpPr>
        <p:spPr>
          <a:xfrm>
            <a:off x="911225" y="1196975"/>
            <a:ext cx="1128077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堂吉诃德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的堂吉诃德人物形象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【简答】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/>
            </a:r>
            <a:b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堂吉诃德是一个既有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悲剧因素，又有喜剧因素的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复杂形象：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）堂吉诃德是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“游侠狂想症”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的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人文主义者形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象。</a:t>
            </a:r>
            <a:b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）他身上具有许多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喜剧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人物的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因素。</a:t>
            </a:r>
            <a:b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）充满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悲剧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精神的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人物。</a:t>
            </a:r>
            <a:b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）人文主义思想的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直接传播者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83970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8397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3.2.2二、《堂吉诃德》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ss0.bdstatic.com/70cFvHSh_Q1YnxGkpoWK1HF6hhy/it/u=1387208976,1224986934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28" y="2060848"/>
            <a:ext cx="4137332" cy="41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993" name="矩形 4"/>
          <p:cNvSpPr/>
          <p:nvPr/>
        </p:nvSpPr>
        <p:spPr>
          <a:xfrm>
            <a:off x="911225" y="1196975"/>
            <a:ext cx="1089469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堂吉诃德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的艺术成就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［简答］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）运用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讽刺艺术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，采取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对比、夸张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等手法塑造人物形象。</a:t>
            </a:r>
            <a:b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）利用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骑士小说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的模式，进行了巧妙的替换，将骑土小说的讽刺改造成人文主义思想的宣传。</a:t>
            </a:r>
            <a:b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）塑造了堂吉诃德等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人物典型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）语言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幽默风趣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，诙谐生动。</a:t>
            </a:r>
          </a:p>
        </p:txBody>
      </p:sp>
      <p:sp>
        <p:nvSpPr>
          <p:cNvPr id="84994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8499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3.2.2二、《堂吉诃德》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663" y="1004888"/>
            <a:ext cx="10744200" cy="508158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970411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矩形 1"/>
          <p:cNvSpPr/>
          <p:nvPr/>
        </p:nvSpPr>
        <p:spPr>
          <a:xfrm>
            <a:off x="917893" y="965835"/>
            <a:ext cx="8912225" cy="389420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长篇小说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堂吉诃德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的同名主人公是（ ）</a:t>
            </a:r>
            <a:b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个人主义者形象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无产者形象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人文主义者形象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封建主形象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3.2.2二、《堂吉诃德》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矩形 1"/>
          <p:cNvSpPr/>
          <p:nvPr/>
        </p:nvSpPr>
        <p:spPr>
          <a:xfrm>
            <a:off x="917893" y="965835"/>
            <a:ext cx="8912225" cy="39703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长篇小说</a:t>
            </a:r>
            <a:r>
              <a:rPr lang="en-US" altLang="zh-CN" sz="2800" b="1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堂吉诃德</a:t>
            </a:r>
            <a:r>
              <a:rPr lang="en-US" altLang="zh-CN" sz="2800" b="1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的同名主人公是（ ）</a:t>
            </a:r>
            <a:b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个人主义者形象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无产者形象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人文主义者形象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封建主形象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3.2.2二、《堂吉诃德》</a:t>
            </a:r>
          </a:p>
        </p:txBody>
      </p:sp>
    </p:spTree>
    <p:extLst>
      <p:ext uri="{BB962C8B-B14F-4D97-AF65-F5344CB8AC3E}">
        <p14:creationId xmlns:p14="http://schemas.microsoft.com/office/powerpoint/2010/main" val="200348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矩形 1"/>
          <p:cNvSpPr/>
          <p:nvPr/>
        </p:nvSpPr>
        <p:spPr>
          <a:xfrm>
            <a:off x="865188" y="1005205"/>
            <a:ext cx="891222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塞万提斯创作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堂吉诃德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讽刺的是（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新兴资产阶级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教会文学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封建贵族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骑士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小说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3.2.2二、《堂吉诃德》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矩形 1"/>
          <p:cNvSpPr/>
          <p:nvPr/>
        </p:nvSpPr>
        <p:spPr>
          <a:xfrm>
            <a:off x="852488" y="938530"/>
            <a:ext cx="891222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塞万提斯创作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堂吉诃德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讽刺的是（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新兴资产阶级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教会文学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封建贵族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骑士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小说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3.2.2二、《堂吉诃德》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矩形 1"/>
          <p:cNvSpPr/>
          <p:nvPr/>
        </p:nvSpPr>
        <p:spPr>
          <a:xfrm>
            <a:off x="852170" y="912495"/>
            <a:ext cx="10024110" cy="39703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塞万提斯笔下患“游侠狂想症”的人文主义者形象是（ ）</a:t>
            </a:r>
            <a:b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堂吉诃德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桑丘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潘沙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卡冈都亚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庞大固埃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3.2.2二、《堂吉诃德》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矩形 1"/>
          <p:cNvSpPr/>
          <p:nvPr/>
        </p:nvSpPr>
        <p:spPr>
          <a:xfrm>
            <a:off x="905510" y="978535"/>
            <a:ext cx="9984105" cy="39703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塞万提斯笔下患“游侠狂想症”的人文主义者形象是（ ）</a:t>
            </a:r>
            <a:b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堂吉诃德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桑丘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潘沙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卡冈都亚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庞大固埃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3.2.2二、《堂吉诃德》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矩形 1"/>
          <p:cNvSpPr/>
          <p:nvPr/>
        </p:nvSpPr>
        <p:spPr>
          <a:xfrm>
            <a:off x="917893" y="965835"/>
            <a:ext cx="8912225" cy="324787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塞万提斯在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堂吉诃德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中塑造的侍从形象是（ ）</a:t>
            </a:r>
            <a:b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靡非斯托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雷欧提斯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史嘉本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桑丘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3.2.2二、《堂吉诃德》</a:t>
            </a:r>
          </a:p>
        </p:txBody>
      </p:sp>
    </p:spTree>
    <p:extLst>
      <p:ext uri="{BB962C8B-B14F-4D97-AF65-F5344CB8AC3E}">
        <p14:creationId xmlns:p14="http://schemas.microsoft.com/office/powerpoint/2010/main" val="10293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矩形 1"/>
          <p:cNvSpPr/>
          <p:nvPr/>
        </p:nvSpPr>
        <p:spPr>
          <a:xfrm>
            <a:off x="917893" y="965835"/>
            <a:ext cx="8912225" cy="33239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塞万提斯在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堂吉诃德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中塑造的侍从形象是（ ）</a:t>
            </a:r>
            <a:b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靡非斯托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雷欧提斯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史嘉本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桑丘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3.2.2二、《堂吉诃德》</a:t>
            </a:r>
          </a:p>
        </p:txBody>
      </p:sp>
    </p:spTree>
    <p:extLst>
      <p:ext uri="{BB962C8B-B14F-4D97-AF65-F5344CB8AC3E}">
        <p14:creationId xmlns:p14="http://schemas.microsoft.com/office/powerpoint/2010/main" val="195394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矩形 1"/>
          <p:cNvSpPr/>
          <p:nvPr/>
        </p:nvSpPr>
        <p:spPr>
          <a:xfrm>
            <a:off x="891858" y="951865"/>
            <a:ext cx="891222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下列作品属于塞万提斯的有（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A:《奴曼西亚》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B:《惩恶扬善故事集》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C:《堂吉诃德》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D:《坎特伯雷故事集》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E:《暴风雨》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矩形 1"/>
          <p:cNvSpPr/>
          <p:nvPr/>
        </p:nvSpPr>
        <p:spPr>
          <a:xfrm>
            <a:off x="865188" y="912495"/>
            <a:ext cx="891222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下列作品属于塞万提斯的有（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A:《奴曼西亚》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B:《惩恶扬善故事集》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C:《堂吉诃德》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D:《坎特伯雷故事集》</a:t>
            </a:r>
            <a:r>
              <a:rPr 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乔叟【口诀：乔伯】</a:t>
            </a:r>
            <a:endParaRPr sz="28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E:《暴风雨》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—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莎士比亚传奇剧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0201" y="459244"/>
            <a:ext cx="9301843" cy="544050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tx1"/>
                </a:solidFill>
              </a:rPr>
              <a:t>关于考试题型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/>
          </p:nvPr>
        </p:nvGraphicFramePr>
        <p:xfrm>
          <a:off x="2295536" y="1484784"/>
          <a:ext cx="8281988" cy="439229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955925"/>
                <a:gridCol w="2982913"/>
                <a:gridCol w="2343150"/>
              </a:tblGrid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题型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题量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分值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15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150"/>
                        </a:spcBef>
                        <a:buNone/>
                      </a:pPr>
                      <a:r>
                        <a:rPr lang="zh-CN" altLang="en-US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单选</a:t>
                      </a:r>
                      <a:endParaRPr lang="zh-CN" altLang="en-US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1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</a:t>
                      </a:r>
                      <a:r>
                        <a:rPr lang="en-US" altLang="zh-CN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'</a:t>
                      </a: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×26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20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26分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1" cap="none" spc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多选</a:t>
                      </a:r>
                      <a:endParaRPr lang="zh-CN" altLang="en-US" sz="2800" b="1" cap="none" spc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  <a:r>
                        <a:rPr lang="en-US" altLang="zh-CN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'</a:t>
                      </a: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×6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12分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34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名词解释</a:t>
                      </a:r>
                      <a:endParaRPr lang="zh-CN" altLang="en-US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</a:t>
                      </a:r>
                      <a:r>
                        <a:rPr lang="en-US" altLang="zh-CN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'</a:t>
                      </a:r>
                      <a:r>
                        <a:rPr lang="zh-CN" altLang="x-none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×5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183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简答</a:t>
                      </a:r>
                      <a:endParaRPr lang="zh-CN" altLang="en-US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</a:t>
                      </a:r>
                      <a:r>
                        <a:rPr lang="en-US" altLang="zh-CN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'</a:t>
                      </a:r>
                      <a:r>
                        <a:rPr lang="zh-CN" altLang="x-none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×3</a:t>
                      </a:r>
                      <a:endParaRPr lang="zh-CN" altLang="x-none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18分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论述</a:t>
                      </a:r>
                      <a:endParaRPr lang="zh-CN" altLang="en-US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</a:t>
                      </a:r>
                      <a:r>
                        <a:rPr lang="en-US" altLang="zh-CN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'</a:t>
                      </a:r>
                      <a:r>
                        <a:rPr lang="zh-CN" altLang="x-none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×2</a:t>
                      </a:r>
                      <a:endParaRPr lang="zh-CN" altLang="x-none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24分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31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"/>
          <p:cNvSpPr txBox="1">
            <a:spLocks noChangeArrowheads="1"/>
          </p:cNvSpPr>
          <p:nvPr/>
        </p:nvSpPr>
        <p:spPr bwMode="auto">
          <a:xfrm>
            <a:off x="622300" y="266700"/>
            <a:ext cx="6614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 第二节 塞万提斯</a:t>
            </a:r>
            <a:r>
              <a:rPr kumimoji="1"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［</a:t>
            </a:r>
            <a:r>
              <a:rPr kumimoji="1" lang="zh-CN" altLang="en-US" sz="2400" b="1" dirty="0">
                <a:latin typeface="KaiTi" charset="-122"/>
                <a:ea typeface="KaiTi" charset="-122"/>
                <a:cs typeface="KaiTi" charset="-122"/>
              </a:rPr>
              <a:t>李东洋版重点总结］</a:t>
            </a:r>
          </a:p>
        </p:txBody>
      </p:sp>
      <p:sp>
        <p:nvSpPr>
          <p:cNvPr id="7170" name="文本框 2"/>
          <p:cNvSpPr txBox="1">
            <a:spLocks noChangeArrowheads="1"/>
          </p:cNvSpPr>
          <p:nvPr/>
        </p:nvSpPr>
        <p:spPr bwMode="auto">
          <a:xfrm>
            <a:off x="622300" y="728365"/>
            <a:ext cx="1139291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塞万提斯</a:t>
            </a:r>
            <a:r>
              <a:rPr kumimoji="1"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［选择／名词］</a:t>
            </a:r>
            <a:endParaRPr kumimoji="1" lang="en-US" altLang="zh-CN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历史剧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努曼西亚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短篇小说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惩恶扬善故事集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代表作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堂吉诃德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堂吉诃德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讽刺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灭亡了骑士制度的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长篇小说；主人公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：假骑士“堂吉诃德”、侍从桑丘＊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潘沙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堂</a:t>
            </a:r>
            <a:r>
              <a:rPr lang="zh-CN" altLang="en-US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吉诃德</a:t>
            </a:r>
            <a:r>
              <a:rPr lang="en-US" altLang="zh-CN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的堂吉诃德人物形象</a:t>
            </a:r>
            <a:r>
              <a:rPr lang="zh-CN" altLang="en-US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［简答］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堂吉诃德是一个既有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悲剧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因素，又有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喜剧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因素的复杂形象：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堂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吉诃德是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人文主义者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形象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。他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身上具有许多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喜剧人物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的因素。</a:t>
            </a:r>
            <a:b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充满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悲剧精神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的人物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。人文主义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思想的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直接传播者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kumimoji="1"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堂吉诃德</a:t>
            </a:r>
            <a:r>
              <a:rPr lang="en-US" altLang="zh-CN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的艺术成就</a:t>
            </a:r>
            <a:r>
              <a:rPr lang="zh-CN" altLang="en-US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［简答］</a:t>
            </a:r>
            <a:endParaRPr lang="en-US" altLang="zh-CN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）运用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讽刺艺术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，采取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对比、夸张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等手法塑造人物形象。</a:t>
            </a:r>
            <a:b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）利用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骑士小说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的模式，进行了巧妙的替换，将骑土小说的讽刺改造成人文主义思想的宣传。</a:t>
            </a:r>
            <a:b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）塑造了堂吉诃德等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人物典型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）语言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幽默风趣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，诙谐生动。</a:t>
            </a:r>
          </a:p>
        </p:txBody>
      </p:sp>
      <p:sp>
        <p:nvSpPr>
          <p:cNvPr id="7171" name="文本框 3"/>
          <p:cNvSpPr txBox="1">
            <a:spLocks noChangeArrowheads="1"/>
          </p:cNvSpPr>
          <p:nvPr/>
        </p:nvSpPr>
        <p:spPr bwMode="auto">
          <a:xfrm>
            <a:off x="68263" y="6092825"/>
            <a:ext cx="1108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en-US" altLang="zh-CN" sz="1600" b="1" dirty="0" smtClean="0"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kumimoji="1" lang="zh-CN" altLang="en-US" sz="1600" b="1" dirty="0" smtClean="0">
                <a:latin typeface="KaiTi" charset="-122"/>
                <a:ea typeface="KaiTi" charset="-122"/>
                <a:cs typeface="KaiTi" charset="-122"/>
              </a:rPr>
              <a:t>个</a:t>
            </a:r>
            <a:r>
              <a:rPr kumimoji="1" lang="zh-CN" altLang="en-US" sz="1600" b="1" dirty="0">
                <a:latin typeface="KaiTi" charset="-122"/>
                <a:ea typeface="KaiTi" charset="-122"/>
                <a:cs typeface="KaiTi" charset="-122"/>
              </a:rPr>
              <a:t>知识点</a:t>
            </a:r>
          </a:p>
        </p:txBody>
      </p:sp>
    </p:spTree>
    <p:extLst>
      <p:ext uri="{BB962C8B-B14F-4D97-AF65-F5344CB8AC3E}">
        <p14:creationId xmlns:p14="http://schemas.microsoft.com/office/powerpoint/2010/main" val="145591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62741359"/>
              </p:ext>
            </p:extLst>
          </p:nvPr>
        </p:nvGraphicFramePr>
        <p:xfrm>
          <a:off x="-1370191" y="1329819"/>
          <a:ext cx="13077509" cy="4141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4210" name="文本框 3"/>
          <p:cNvSpPr txBox="1"/>
          <p:nvPr/>
        </p:nvSpPr>
        <p:spPr>
          <a:xfrm>
            <a:off x="523875" y="284163"/>
            <a:ext cx="4346575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章  文艺复兴时期文学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莎士比亚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英国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作家，马克思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“人类最伟大的戏剧天才”。</a:t>
            </a:r>
            <a:endParaRPr kumimoji="0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文学创作四阶段：</a:t>
            </a: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历史剧</a:t>
            </a: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喜剧时期</a:t>
            </a:r>
            <a:endParaRPr kumimoji="0" lang="zh-CN" altLang="en-US" sz="2400" b="1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悲剧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时期</a:t>
            </a:r>
            <a:endParaRPr kumimoji="0" lang="zh-CN" altLang="en-US" sz="2400" b="1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传奇剧时期</a:t>
            </a:r>
            <a:endParaRPr kumimoji="0" lang="zh-CN" altLang="en-US" sz="2400" b="1" i="0" u="none" strike="noStrike" kern="1200" cap="none" spc="0" normalizeH="0" baseline="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95234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9523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6" name="Picture 16" descr="https://timgsa.baidu.com/timg?image&amp;quality=80&amp;size=b9999_10000&amp;sec=1550304070889&amp;di=44e59925d10c5b0517e06951a8321549&amp;imgtype=0&amp;src=http%3A%2F%2Fss.moemoe.la%2F295668fe-b229-11e6-bea1-525400761152.jpg"/>
          <p:cNvPicPr>
            <a:picLocks noChangeAspect="1"/>
          </p:cNvPicPr>
          <p:nvPr/>
        </p:nvPicPr>
        <p:blipFill>
          <a:blip r:embed="rId3"/>
          <a:srcRect l="-142" t="-1819" r="142" b="1819"/>
          <a:stretch>
            <a:fillRect/>
          </a:stretch>
        </p:blipFill>
        <p:spPr>
          <a:xfrm>
            <a:off x="7411403" y="3221355"/>
            <a:ext cx="4478337" cy="2687638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3.3.1一、生平与创作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57605"/>
            <a:ext cx="11280775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莎士比亚的历史剧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第一阶段：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写英国历史，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借古喻今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，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被誉为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“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时代的缩影”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；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宋体" panose="02010600030101010101" pitchFamily="2" charset="-122"/>
            </a:endParaRPr>
          </a:p>
          <a:p>
            <a:pPr marR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代表作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kumimoji="0" lang="en-US" altLang="zh-CN" sz="240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亨利四世</a:t>
            </a:r>
            <a:r>
              <a:rPr kumimoji="0" lang="en-US" altLang="zh-CN" sz="240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</a:p>
          <a:p>
            <a:pPr marL="0" marR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还有《亨利五世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》《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亨利六世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》《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亨利八世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》《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查理二世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等。</a:t>
            </a:r>
          </a:p>
        </p:txBody>
      </p:sp>
      <p:sp>
        <p:nvSpPr>
          <p:cNvPr id="96258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9625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3.3.1一、生平与创作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莎士比亚的喜剧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主题“爱”</a:t>
            </a:r>
            <a:endParaRPr kumimoji="0" lang="en-US" altLang="zh-CN" sz="2400" b="1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indent="-457200" eaLnBrk="0" hangingPunct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四大喜剧：</a:t>
            </a:r>
            <a:r>
              <a:rPr kumimoji="0" lang="en-US" altLang="zh-CN" sz="2400" b="1" i="0" u="sng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b="1" i="0" u="sng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威尼斯</a:t>
            </a:r>
            <a:r>
              <a:rPr kumimoji="0" lang="en-US" altLang="zh-CN" sz="2400" b="1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商人</a:t>
            </a:r>
            <a:r>
              <a:rPr lang="en-US" altLang="zh-CN" sz="2400" b="1" u="sng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》《</a:t>
            </a:r>
            <a:r>
              <a:rPr lang="en-US" altLang="zh-CN" sz="2400" b="1" u="sng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无事生非</a:t>
            </a:r>
            <a:r>
              <a:rPr lang="en-US" altLang="zh-CN" sz="2400" b="1" u="sng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kumimoji="0" lang="en-US" altLang="zh-CN" sz="2400" b="1" i="0" u="sng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b="1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皆大欢喜</a:t>
            </a:r>
            <a:r>
              <a:rPr kumimoji="0" lang="en-US" altLang="zh-CN" sz="2400" b="1" i="0" u="sng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》《第</a:t>
            </a:r>
            <a:r>
              <a:rPr kumimoji="0" lang="en-US" altLang="zh-CN" sz="2400" b="1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十二夜</a:t>
            </a:r>
            <a:r>
              <a:rPr kumimoji="0" lang="en-US" altLang="zh-CN" sz="2400" b="1" i="0" u="sng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kumimoji="0" lang="zh-CN" altLang="en-US" sz="2400" b="1" i="0" u="sng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 </a:t>
            </a:r>
            <a:endParaRPr kumimoji="0" lang="en-US" altLang="zh-CN" sz="2400" b="1" i="0" u="sng" strike="noStrike" kern="1200" cap="none" spc="0" normalizeH="0" baseline="0" noProof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200000"/>
              </a:lnSpc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喜剧还有</a:t>
            </a:r>
            <a:r>
              <a:rPr kumimoji="0" lang="en-US" altLang="zh-CN" sz="240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温莎的风流娘儿们</a:t>
            </a:r>
            <a:r>
              <a:rPr kumimoji="0" lang="en-US" altLang="zh-CN" sz="240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仲夏夜之梦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艺术的高峰</a:t>
            </a:r>
            <a:r>
              <a:rPr lang="en-US" altLang="zh-CN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】</a:t>
            </a:r>
            <a:endParaRPr kumimoji="0" lang="en-US" altLang="zh-CN" sz="240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口诀：</a:t>
            </a:r>
            <a:r>
              <a:rPr kumimoji="0" lang="zh-CN" altLang="en-US" sz="240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温莎无事，于第十二夜，梦见（皆）商人</a:t>
            </a:r>
            <a:r>
              <a:rPr kumimoji="0" lang="zh-CN" altLang="en-US" sz="240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。（所有喜剧）</a:t>
            </a:r>
            <a:endParaRPr kumimoji="0" lang="zh-CN" altLang="en-US" sz="2400" i="0" u="none" strike="noStrike" kern="1200" cap="none" spc="0" normalizeH="0" baseline="0" noProof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97282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9728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3.3.1一、生平与创作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359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莎士比亚的喜剧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威尼斯商人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“夏洛克”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欧洲文学第一个高利贷者形象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R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</a:pPr>
            <a:endParaRPr kumimoji="0" lang="en-US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8306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9830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096644" y="2627630"/>
            <a:ext cx="10111923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0" i="0" u="none" strike="noStrike" kern="100" cap="none" spc="0" normalizeH="0" baseline="0" noProof="1">
                <a:solidFill>
                  <a:schemeClr val="dk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主人公：</a:t>
            </a:r>
            <a:r>
              <a:rPr kumimoji="0" lang="zh-CN" altLang="zh-CN" sz="2400" b="1" i="0" u="none" strike="noStrike" kern="1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安东尼奥</a:t>
            </a:r>
            <a:r>
              <a:rPr kumimoji="0" lang="zh-CN" altLang="zh-CN" sz="2400" b="0" i="0" u="none" strike="noStrike" kern="100" cap="none" spc="0" normalizeH="0" baseline="0" noProof="1">
                <a:solidFill>
                  <a:schemeClr val="dk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  朋友：</a:t>
            </a:r>
            <a:r>
              <a:rPr kumimoji="0" lang="zh-CN" altLang="zh-CN" sz="2400" b="0" i="0" u="none" strike="noStrike" kern="100" cap="none" spc="0" normalizeH="0" baseline="0" noProof="1" smtClean="0">
                <a:solidFill>
                  <a:schemeClr val="dk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巴萨尼奥</a:t>
            </a:r>
            <a:endParaRPr kumimoji="0" lang="zh-CN" altLang="zh-CN" sz="2400" b="0" i="0" u="none" strike="noStrike" kern="100" cap="none" spc="0" normalizeH="0" baseline="0" noProof="1">
              <a:solidFill>
                <a:schemeClr val="dk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marR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 kern="1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犹太商人：</a:t>
            </a:r>
            <a:r>
              <a:rPr lang="zh-CN" altLang="zh-CN" sz="2400" b="1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夏洛克</a:t>
            </a:r>
            <a:r>
              <a:rPr lang="zh-CN" altLang="zh-CN" sz="2400" kern="100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</a:t>
            </a:r>
            <a:r>
              <a:rPr lang="zh-CN" altLang="zh-CN" sz="2400" kern="1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朋友心爱</a:t>
            </a:r>
            <a:r>
              <a:rPr lang="zh-CN" altLang="zh-CN" sz="2400" kern="1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</a:t>
            </a:r>
            <a:r>
              <a:rPr lang="zh-CN" altLang="en-US" sz="2400" kern="1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女</a:t>
            </a:r>
            <a:r>
              <a:rPr lang="zh-CN" altLang="zh-CN" sz="2400" kern="1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</a:t>
            </a:r>
            <a:r>
              <a:rPr lang="zh-CN" altLang="zh-CN" sz="2400" kern="1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lang="zh-CN" altLang="zh-CN" sz="2400" b="1" u="sng" kern="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鲍西亚</a:t>
            </a:r>
            <a:r>
              <a:rPr lang="zh-CN" altLang="zh-CN" sz="2400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（人文主义者形象）</a:t>
            </a:r>
            <a:endParaRPr kumimoji="0" lang="zh-CN" altLang="zh-CN" sz="2400" b="0" i="0" u="none" strike="noStrike" kern="1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3.3.1一、生平与创作</a:t>
            </a:r>
          </a:p>
        </p:txBody>
      </p:sp>
      <p:pic>
        <p:nvPicPr>
          <p:cNvPr id="7170" name="Picture 2" descr="https://timgsa.baidu.com/timg?image&amp;quality=80&amp;size=b9999_10000&amp;sec=1604147757342&amp;di=3ce69f0f2137d389cd4449297ca17700&amp;imgtype=0&amp;src=http%3A%2F%2Fimg3.doubanio.com%2Fview%2Fnote%2Fl%2Fpublic%2Fp460874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21" y="4043657"/>
            <a:ext cx="4322646" cy="2265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莎士比亚的悲剧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四大悲剧：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哈姆莱特》： “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宇宙之精华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!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万物之灵长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”。</a:t>
            </a: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endParaRPr kumimoji="0" lang="zh-CN" altLang="en-US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99330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9933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莎士比亚的悲剧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四大悲剧：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哈姆莱特》：“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宇宙之精华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!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万物之灵长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”。</a:t>
            </a: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奥塞罗》：奥塞罗、</a:t>
            </a:r>
            <a:r>
              <a:rPr kumimoji="0" lang="en-US" altLang="zh-CN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苔丝</a:t>
            </a:r>
            <a:r>
              <a:rPr kumimoji="0" lang="zh-CN" altLang="en-US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狄</a:t>
            </a:r>
            <a:r>
              <a:rPr kumimoji="0" lang="en-US" altLang="zh-CN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梦娜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（人文主义者）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VS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伊阿古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。</a:t>
            </a:r>
          </a:p>
        </p:txBody>
      </p:sp>
      <p:sp>
        <p:nvSpPr>
          <p:cNvPr id="99330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9933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528425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莎士比亚的悲剧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四大悲剧：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哈姆莱特》：“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宇宙之精华!万物之灵长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”。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奥塞罗》：奥塞罗、</a:t>
            </a:r>
            <a:r>
              <a:rPr lang="en-US" altLang="zh-CN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苔丝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狄</a:t>
            </a:r>
            <a:r>
              <a:rPr lang="en-US" altLang="zh-CN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梦娜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（人文主义者）VS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伊阿古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。</a:t>
            </a: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李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尔王》：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考狄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莉亚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人文主义者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。</a:t>
            </a:r>
          </a:p>
        </p:txBody>
      </p:sp>
      <p:sp>
        <p:nvSpPr>
          <p:cNvPr id="100354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10035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52842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莎士比亚的悲剧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四大悲剧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【口诀：哈罗李白】</a:t>
            </a:r>
            <a:endParaRPr kumimoji="0" lang="en-US" altLang="zh-CN" sz="2400" b="0" i="0" u="none" strike="noStrike" kern="1200" cap="none" spc="0" normalizeH="0" baseline="0" noProof="1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姆莱特》</a:t>
            </a: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奥塞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罗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李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尔王》</a:t>
            </a: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麦克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白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注意：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zh-CN" altLang="en-US" sz="240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罗密欧与朱丽叶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具有</a:t>
            </a:r>
            <a:r>
              <a:rPr kumimoji="0" lang="zh-CN" altLang="en-US" sz="2400" b="0" i="0" u="sng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悲剧色彩的乐观主义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爱情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。</a:t>
            </a:r>
          </a:p>
        </p:txBody>
      </p:sp>
      <p:sp>
        <p:nvSpPr>
          <p:cNvPr id="100354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10035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25615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71" y="3115998"/>
            <a:ext cx="5897859" cy="3126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: 圆角 19"/>
          <p:cNvSpPr/>
          <p:nvPr/>
        </p:nvSpPr>
        <p:spPr>
          <a:xfrm>
            <a:off x="542849" y="2585962"/>
            <a:ext cx="11106302" cy="1843864"/>
          </a:xfrm>
          <a:prstGeom prst="roundRect">
            <a:avLst>
              <a:gd name="adj" fmla="val 22878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23999" y="2951287"/>
            <a:ext cx="914400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kern="1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圆你学时</a:t>
            </a:r>
            <a:r>
              <a:rPr lang="en-US" altLang="zh-CN" sz="4800" b="1" kern="100" dirty="0" smtClean="0">
                <a:solidFill>
                  <a:srgbClr val="FFFF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90</a:t>
            </a:r>
            <a:r>
              <a:rPr lang="zh-CN" altLang="en-US" sz="4800" b="1" kern="1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＋</a:t>
            </a:r>
            <a:r>
              <a:rPr lang="zh-CN" altLang="en-US" sz="4800" b="1" kern="1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不是梦！</a:t>
            </a:r>
            <a:endParaRPr kumimoji="0" lang="zh-CN" altLang="en-US" sz="48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26670" y="3812902"/>
            <a:ext cx="89386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轻松愉快</a:t>
            </a:r>
            <a:endParaRPr kumimoji="0" lang="zh-CN" altLang="zh-CN" sz="1200" b="0" i="0" u="none" strike="noStrike" kern="1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682905" y="2690699"/>
            <a:ext cx="10826190" cy="1642314"/>
          </a:xfrm>
          <a:prstGeom prst="roundRect">
            <a:avLst>
              <a:gd name="adj" fmla="val 22878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576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52842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莎士比亚的悲剧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四大悲剧：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哈姆莱特》：“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宇宙之精华!万物之灵长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”。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奥塞罗》：奥塞罗、</a:t>
            </a:r>
            <a:r>
              <a:rPr lang="en-US" altLang="zh-CN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苔丝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狄</a:t>
            </a:r>
            <a:r>
              <a:rPr lang="en-US" altLang="zh-CN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梦娜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（人文主义者）VS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伊阿古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。</a:t>
            </a: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李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尔王》：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考狄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莉亚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人文主义者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。</a:t>
            </a:r>
            <a:endParaRPr kumimoji="0" lang="zh-CN" altLang="en-US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麦克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白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》：（心理描写）</a:t>
            </a:r>
            <a:r>
              <a:rPr kumimoji="0" lang="zh-CN" altLang="en-US" sz="2400" b="0" i="0" u="sng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权力欲望</a:t>
            </a:r>
            <a:r>
              <a:rPr kumimoji="0" lang="en-US" altLang="zh-CN" sz="2400" b="0" i="0" u="sng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野心家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形象。</a:t>
            </a: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00354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10035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4014" y="752852"/>
            <a:ext cx="11745595" cy="5721100"/>
            <a:chOff x="239" y="590"/>
            <a:chExt cx="18497" cy="9677"/>
          </a:xfrm>
        </p:grpSpPr>
        <p:grpSp>
          <p:nvGrpSpPr>
            <p:cNvPr id="3" name="组合 2"/>
            <p:cNvGrpSpPr/>
            <p:nvPr/>
          </p:nvGrpSpPr>
          <p:grpSpPr>
            <a:xfrm rot="5400000">
              <a:off x="4763" y="-3705"/>
              <a:ext cx="9674" cy="18270"/>
              <a:chOff x="10605" y="1800"/>
              <a:chExt cx="7500" cy="6945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10605" y="1800"/>
                <a:ext cx="7500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18105" y="1800"/>
                <a:ext cx="0" cy="694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10605" y="8745"/>
                <a:ext cx="7500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直接连接符 3"/>
            <p:cNvCxnSpPr>
              <a:stCxn id="19" idx="1"/>
            </p:cNvCxnSpPr>
            <p:nvPr/>
          </p:nvCxnSpPr>
          <p:spPr>
            <a:xfrm flipH="1">
              <a:off x="239" y="590"/>
              <a:ext cx="7237" cy="3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endCxn id="19" idx="3"/>
            </p:cNvCxnSpPr>
            <p:nvPr/>
          </p:nvCxnSpPr>
          <p:spPr>
            <a:xfrm flipH="1" flipV="1">
              <a:off x="11725" y="590"/>
              <a:ext cx="7011" cy="3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53"/>
          <p:cNvGrpSpPr/>
          <p:nvPr/>
        </p:nvGrpSpPr>
        <p:grpSpPr>
          <a:xfrm>
            <a:off x="837883" y="1125679"/>
            <a:ext cx="2881853" cy="566420"/>
            <a:chOff x="542849" y="2598662"/>
            <a:chExt cx="11106302" cy="1843864"/>
          </a:xfrm>
        </p:grpSpPr>
        <p:sp>
          <p:nvSpPr>
            <p:cNvPr id="15" name="矩形: 圆角 146"/>
            <p:cNvSpPr/>
            <p:nvPr/>
          </p:nvSpPr>
          <p:spPr>
            <a:xfrm>
              <a:off x="542849" y="2598662"/>
              <a:ext cx="11106302" cy="1843864"/>
            </a:xfrm>
            <a:prstGeom prst="roundRect">
              <a:avLst>
                <a:gd name="adj" fmla="val 22878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: 圆角 147"/>
            <p:cNvSpPr/>
            <p:nvPr/>
          </p:nvSpPr>
          <p:spPr>
            <a:xfrm>
              <a:off x="682905" y="2690699"/>
              <a:ext cx="10826190" cy="1642314"/>
            </a:xfrm>
            <a:prstGeom prst="roundRect">
              <a:avLst>
                <a:gd name="adj" fmla="val 22878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932481" y="1185794"/>
            <a:ext cx="2750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练一练，连一连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Text Box 42"/>
          <p:cNvSpPr txBox="1">
            <a:spLocks noChangeArrowheads="1"/>
          </p:cNvSpPr>
          <p:nvPr/>
        </p:nvSpPr>
        <p:spPr bwMode="auto">
          <a:xfrm>
            <a:off x="4739479" y="491292"/>
            <a:ext cx="26981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莎士比亚的悲剧</a:t>
            </a:r>
          </a:p>
        </p:txBody>
      </p:sp>
      <p:sp>
        <p:nvSpPr>
          <p:cNvPr id="9" name="矩形 8"/>
          <p:cNvSpPr/>
          <p:nvPr/>
        </p:nvSpPr>
        <p:spPr>
          <a:xfrm>
            <a:off x="910414" y="1857730"/>
            <a:ext cx="69857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哈姆莱特》</a:t>
            </a:r>
          </a:p>
          <a:p>
            <a:pPr marL="457200" indent="-457200" eaLnBrk="0" hangingPunct="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《奥塞</a:t>
            </a:r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罗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400" noProof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李</a:t>
            </a:r>
            <a:r>
              <a:rPr lang="en-US" altLang="zh-CN" sz="2400" noProof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尔王》</a:t>
            </a:r>
          </a:p>
          <a:p>
            <a:pPr marL="457200" indent="-457200" eaLnBrk="0" hangingPunct="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noProof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400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麦克白</a:t>
            </a:r>
            <a:r>
              <a:rPr lang="en-US" altLang="zh-CN" sz="2400" noProof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40875" y="1857730"/>
            <a:ext cx="492634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eaLnBrk="0" hangingPunct="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考狄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莉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亚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［口诀：李莉］</a:t>
            </a:r>
            <a:endParaRPr lang="en-US" altLang="zh-CN" sz="24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+mj-lt"/>
              <a:buAutoNum type="alphaLcPeriod"/>
            </a:pP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苔丝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狄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梦</a:t>
            </a:r>
            <a:r>
              <a:rPr lang="en-US" altLang="zh-CN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娜</a:t>
            </a:r>
            <a:r>
              <a:rPr lang="zh-CN" alt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［口诀：罗纳尔多］</a:t>
            </a:r>
            <a:endParaRPr lang="en-US" altLang="zh-CN" sz="2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权力欲望</a:t>
            </a:r>
            <a:r>
              <a:rPr lang="en-US" altLang="zh-CN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野心家</a:t>
            </a:r>
            <a:r>
              <a:rPr lang="en-US" altLang="zh-CN" sz="2400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形象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+mj-lt"/>
              <a:buAutoNum type="alphaLcPeriod"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“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宇宙之精华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!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万物之灵长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”。</a:t>
            </a:r>
            <a:endParaRPr lang="en-US" altLang="zh-CN" sz="2400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>
            <a:off x="3215680" y="2276872"/>
            <a:ext cx="3325195" cy="15121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2908725" y="2795203"/>
            <a:ext cx="3631516" cy="117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V="1">
            <a:off x="2923087" y="2246650"/>
            <a:ext cx="3617154" cy="10874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V="1">
            <a:off x="2948050" y="3321558"/>
            <a:ext cx="3606553" cy="5563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491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莎士比亚的传奇剧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人到晚年后，作品体现宽恕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，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和解思想。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代表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作品：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辛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白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林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》《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冬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天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的故事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》《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暴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风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雨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【口诀：白天下暴雨】</a:t>
            </a:r>
          </a:p>
        </p:txBody>
      </p:sp>
      <p:sp>
        <p:nvSpPr>
          <p:cNvPr id="102402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1024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矩形 1"/>
          <p:cNvSpPr/>
          <p:nvPr/>
        </p:nvSpPr>
        <p:spPr>
          <a:xfrm>
            <a:off x="963613" y="1043940"/>
            <a:ext cx="8747125" cy="324031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莎士比亚历史剧的代表作是（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麦克白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罗密欧与朱丽叶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C:​《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暴风雨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亨利四世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矩形 1"/>
          <p:cNvSpPr/>
          <p:nvPr/>
        </p:nvSpPr>
        <p:spPr>
          <a:xfrm>
            <a:off x="963613" y="1043940"/>
            <a:ext cx="8747125" cy="33239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莎士比亚历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史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剧的代表作是（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麦克白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罗密欧与朱丽叶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暴风雨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D:《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亨利四世</a:t>
            </a:r>
            <a:r>
              <a:rPr lang="en-US" altLang="zh-CN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［口诀：谐音“史</a:t>
            </a:r>
            <a:r>
              <a:rPr lang="en-US" altLang="zh-CN" sz="2800" dirty="0" err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shi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＝四</a:t>
            </a:r>
            <a:r>
              <a:rPr lang="en-US" altLang="zh-CN" sz="2800" dirty="0" err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si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”］</a:t>
            </a:r>
            <a:endParaRPr lang="en-US" altLang="zh-CN" sz="28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05025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矩形 1"/>
          <p:cNvSpPr/>
          <p:nvPr/>
        </p:nvSpPr>
        <p:spPr>
          <a:xfrm>
            <a:off x="963613" y="1043940"/>
            <a:ext cx="10532987" cy="324031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李尔王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中塑造的体现作者人文主义理想的人物是（ ）</a:t>
            </a:r>
            <a:b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苔丝狄蒙娜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李尔王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考狄莉亚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奥赛罗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21314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矩形 1"/>
          <p:cNvSpPr/>
          <p:nvPr/>
        </p:nvSpPr>
        <p:spPr>
          <a:xfrm>
            <a:off x="963613" y="1043940"/>
            <a:ext cx="10532987" cy="33239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李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尔王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中塑造的体现作者人文主义理想的人物是（ ）</a:t>
            </a:r>
            <a:b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苔丝狄蒙娜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李尔王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考狄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莉亚［口诀：李莉］</a:t>
            </a:r>
            <a:endParaRPr lang="zh-CN" altLang="en-US" sz="28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奥赛罗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19648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矩形 1"/>
          <p:cNvSpPr/>
          <p:nvPr/>
        </p:nvSpPr>
        <p:spPr>
          <a:xfrm>
            <a:off x="963613" y="1043940"/>
            <a:ext cx="874712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莎士比亚悲剧中的麦克白杀死国王，目的是（ ）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报杀父之仇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伸张正义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满足权欲和野心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雪夺妻之恨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8959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矩形 1"/>
          <p:cNvSpPr/>
          <p:nvPr/>
        </p:nvSpPr>
        <p:spPr>
          <a:xfrm>
            <a:off x="963613" y="1057275"/>
            <a:ext cx="874712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莎士比亚悲剧中的麦克白杀死国王，目的是（ ）</a:t>
            </a:r>
            <a:b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报杀父之仇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伸张正义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满足权欲和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野心</a:t>
            </a:r>
            <a:r>
              <a:rPr lang="zh-CN" altLang="en-US" sz="280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［解题技巧：克制欲望］</a:t>
            </a:r>
            <a:endParaRPr lang="zh-CN" altLang="en-US" sz="28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雪夺妻之恨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1"/>
          <p:cNvSpPr/>
          <p:nvPr/>
        </p:nvSpPr>
        <p:spPr>
          <a:xfrm>
            <a:off x="963613" y="1057275"/>
            <a:ext cx="874712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威尼斯商人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中的高利贷者形象是（ ）</a:t>
            </a:r>
            <a:b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安东尼奥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麦克白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高布赛克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夏洛克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6"/>
          <p:cNvSpPr/>
          <p:nvPr/>
        </p:nvSpPr>
        <p:spPr>
          <a:xfrm>
            <a:off x="6092825" y="1503680"/>
            <a:ext cx="4234180" cy="4027170"/>
          </a:xfrm>
          <a:prstGeom prst="rect">
            <a:avLst/>
          </a:prstGeom>
          <a:noFill/>
          <a:ln w="28575">
            <a:noFill/>
          </a:ln>
        </p:spPr>
        <p:txBody>
          <a:bodyPr anchor="t"/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课    </a:t>
            </a: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程：外国文学史</a:t>
            </a:r>
            <a:endParaRPr lang="en-US" altLang="zh-CN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课程代码：</a:t>
            </a:r>
            <a:r>
              <a:rPr lang="en-US" altLang="zh-CN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00540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教    材：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外国文学史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》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主    编：孟昭毅</a:t>
            </a:r>
            <a:endParaRPr lang="en-US" altLang="zh-CN" sz="20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出 版 社：北京大学出版社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出版时间：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2009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月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/>
          </p:cNvPicPr>
          <p:nvPr/>
        </p:nvPicPr>
        <p:blipFill>
          <a:blip r:embed="rId2"/>
          <a:srcRect l="3214" r="2968" b="1917"/>
          <a:stretch>
            <a:fillRect/>
          </a:stretch>
        </p:blipFill>
        <p:spPr>
          <a:xfrm>
            <a:off x="1127125" y="836613"/>
            <a:ext cx="4021138" cy="5159375"/>
          </a:xfrm>
          <a:prstGeom prst="rect">
            <a:avLst/>
          </a:prstGeom>
          <a:noFill/>
          <a:ln w="9525">
            <a:noFill/>
          </a:ln>
          <a:effectLst>
            <a:outerShdw dist="139700" dir="2699999" algn="tl" rotWithShape="0">
              <a:srgbClr val="333333">
                <a:alpha val="6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794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矩形 1"/>
          <p:cNvSpPr/>
          <p:nvPr/>
        </p:nvSpPr>
        <p:spPr>
          <a:xfrm>
            <a:off x="963613" y="1057275"/>
            <a:ext cx="874712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威尼斯商人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中的高利贷者形象是（ ）</a:t>
            </a:r>
            <a:b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安东尼奥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麦克白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高布赛克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夏洛克</a:t>
            </a:r>
            <a:r>
              <a:rPr lang="zh-CN" altLang="en-US" sz="280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［解题技巧：高利贷，吓（夏）死人］</a:t>
            </a:r>
            <a:endParaRPr lang="zh-CN" altLang="en-US" sz="28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矩形 1"/>
          <p:cNvSpPr/>
          <p:nvPr/>
        </p:nvSpPr>
        <p:spPr>
          <a:xfrm>
            <a:off x="963613" y="1057275"/>
            <a:ext cx="998537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莎士比亚早期创作的洋溢着乐观主义气氛的悲剧是（ ）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奥赛罗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李尔王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罗密欧与朱丽叶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雅典的泰门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"/>
          <p:cNvSpPr/>
          <p:nvPr/>
        </p:nvSpPr>
        <p:spPr>
          <a:xfrm>
            <a:off x="963613" y="1057275"/>
            <a:ext cx="10025062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莎士比亚早期创作的洋溢着乐观主义气氛的悲剧是（ ）</a:t>
            </a:r>
            <a:b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奥赛罗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李尔王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罗密欧与朱丽叶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雅典的泰门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哈姆莱特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又名“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丹麦王子复仇记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”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09570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10957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3.3.2二、《哈姆莱特》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40000" y="3175635"/>
            <a:ext cx="5402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人是“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宇宙的精华，万物的灵长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哈姆莱特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又名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“丹麦王子复仇记”。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人是“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宇宙的精华，万物的灵长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人物：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哈姆莱特、雷欧提斯</a:t>
            </a:r>
            <a:r>
              <a:rPr kumimoji="0" lang="zh-CN" altLang="en-US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克劳狄斯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条线索：</a:t>
            </a: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哈姆莱特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的复仇 、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雷欧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提斯的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复仇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挪威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王子小福丁布拉斯的复仇</a:t>
            </a: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109570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10957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263" y="479425"/>
            <a:ext cx="2090737" cy="113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3.3.2二、《哈姆莱特》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6" name="矩形 5"/>
          <p:cNvSpPr/>
          <p:nvPr/>
        </p:nvSpPr>
        <p:spPr>
          <a:xfrm>
            <a:off x="525463" y="1412875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10595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0597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10598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0600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10601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10602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10603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110604" name="文本框 12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  <p:sp>
        <p:nvSpPr>
          <p:cNvPr id="110605" name="文本框 1"/>
          <p:cNvSpPr txBox="1"/>
          <p:nvPr/>
        </p:nvSpPr>
        <p:spPr>
          <a:xfrm>
            <a:off x="2640013" y="3213100"/>
            <a:ext cx="5903912" cy="1200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To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be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or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not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to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be,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That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is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question.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3.3.2二、《哈姆莱特》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11619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1621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11622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1624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11625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11626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11627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14" name="矩形 13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11629" name="文本框 14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3.3.2二、《哈姆莱特》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12643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2645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12646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2648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12649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12650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12651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20332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哈姆莱特</a:t>
            </a:r>
          </a:p>
        </p:txBody>
      </p:sp>
      <p:sp>
        <p:nvSpPr>
          <p:cNvPr id="15" name="矩形 14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12654" name="文本框 15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3.3.2二、《哈姆莱特》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13667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3669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13670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3672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13673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13674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13675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20332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哈姆莱特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213100"/>
            <a:ext cx="857250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9" name="矩形 18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13681" name="文本框 19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3.3.2二、《哈姆莱特》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内容梳理</a:t>
            </a:r>
          </a:p>
        </p:txBody>
      </p:sp>
      <p:sp>
        <p:nvSpPr>
          <p:cNvPr id="4" name="矩形 3"/>
          <p:cNvSpPr/>
          <p:nvPr/>
        </p:nvSpPr>
        <p:spPr>
          <a:xfrm>
            <a:off x="5494338" y="1060450"/>
            <a:ext cx="2479675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丹麦王子复仇记</a:t>
            </a:r>
          </a:p>
        </p:txBody>
      </p:sp>
      <p:sp>
        <p:nvSpPr>
          <p:cNvPr id="114691" name="矩形 7"/>
          <p:cNvSpPr/>
          <p:nvPr/>
        </p:nvSpPr>
        <p:spPr>
          <a:xfrm>
            <a:off x="9051925" y="433388"/>
            <a:ext cx="1249363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文艺复兴文学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0301288" y="249238"/>
            <a:ext cx="136525" cy="974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4693" name="矩形 9"/>
          <p:cNvSpPr/>
          <p:nvPr/>
        </p:nvSpPr>
        <p:spPr>
          <a:xfrm>
            <a:off x="11476038" y="947738"/>
            <a:ext cx="48736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喜剧</a:t>
            </a:r>
          </a:p>
        </p:txBody>
      </p:sp>
      <p:sp>
        <p:nvSpPr>
          <p:cNvPr id="114694" name="矩形 10"/>
          <p:cNvSpPr/>
          <p:nvPr/>
        </p:nvSpPr>
        <p:spPr>
          <a:xfrm>
            <a:off x="11476038" y="704850"/>
            <a:ext cx="641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200" u="sng">
                <a:latin typeface="黑体" panose="02010609060101010101" charset="-122"/>
                <a:ea typeface="黑体" panose="02010609060101010101" charset="-122"/>
              </a:rPr>
              <a:t>历史剧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1399838" y="842963"/>
            <a:ext cx="76200" cy="5572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14696" name="矩形 7"/>
          <p:cNvSpPr/>
          <p:nvPr/>
        </p:nvSpPr>
        <p:spPr>
          <a:xfrm>
            <a:off x="10437813" y="544513"/>
            <a:ext cx="8953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塞万提斯</a:t>
            </a:r>
          </a:p>
        </p:txBody>
      </p:sp>
      <p:sp>
        <p:nvSpPr>
          <p:cNvPr id="114697" name="矩形 7"/>
          <p:cNvSpPr/>
          <p:nvPr/>
        </p:nvSpPr>
        <p:spPr>
          <a:xfrm>
            <a:off x="10487025" y="127000"/>
            <a:ext cx="5397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u="sng">
                <a:latin typeface="楷体" panose="02010609060101010101" charset="-122"/>
                <a:ea typeface="楷体" panose="02010609060101010101" charset="-122"/>
              </a:rPr>
              <a:t>概述</a:t>
            </a:r>
          </a:p>
        </p:txBody>
      </p:sp>
      <p:sp>
        <p:nvSpPr>
          <p:cNvPr id="114698" name="矩形 9"/>
          <p:cNvSpPr/>
          <p:nvPr/>
        </p:nvSpPr>
        <p:spPr>
          <a:xfrm>
            <a:off x="11476038" y="118427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200" b="1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悲剧</a:t>
            </a:r>
          </a:p>
        </p:txBody>
      </p:sp>
      <p:sp>
        <p:nvSpPr>
          <p:cNvPr id="114699" name="矩形 7"/>
          <p:cNvSpPr/>
          <p:nvPr/>
        </p:nvSpPr>
        <p:spPr>
          <a:xfrm>
            <a:off x="10436225" y="996950"/>
            <a:ext cx="900113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1400" b="1" u="sng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莎士比亚</a:t>
            </a:r>
          </a:p>
        </p:txBody>
      </p:sp>
      <p:sp>
        <p:nvSpPr>
          <p:cNvPr id="3" name="矩形 2"/>
          <p:cNvSpPr/>
          <p:nvPr/>
        </p:nvSpPr>
        <p:spPr>
          <a:xfrm>
            <a:off x="5584825" y="3021013"/>
            <a:ext cx="1203325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哈姆莱特</a:t>
            </a: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>
            <a:off x="4727575" y="3213100"/>
            <a:ext cx="857250" cy="793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035425" y="3021013"/>
            <a:ext cx="6921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爸爸</a:t>
            </a:r>
          </a:p>
        </p:txBody>
      </p:sp>
      <p:sp>
        <p:nvSpPr>
          <p:cNvPr id="16" name="乘号 15"/>
          <p:cNvSpPr/>
          <p:nvPr/>
        </p:nvSpPr>
        <p:spPr>
          <a:xfrm>
            <a:off x="4152900" y="3068638"/>
            <a:ext cx="503238" cy="288925"/>
          </a:xfrm>
          <a:prstGeom prst="mathMultiply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893763" y="3013075"/>
            <a:ext cx="2990850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妈妈：（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小乔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）乔特鲁德</a:t>
            </a:r>
          </a:p>
        </p:txBody>
      </p:sp>
      <p:cxnSp>
        <p:nvCxnSpPr>
          <p:cNvPr id="19" name="直接箭头连接符 18"/>
          <p:cNvCxnSpPr>
            <a:endCxn id="3" idx="1"/>
          </p:cNvCxnSpPr>
          <p:nvPr/>
        </p:nvCxnSpPr>
        <p:spPr>
          <a:xfrm>
            <a:off x="2208213" y="3429000"/>
            <a:ext cx="0" cy="6477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3763" y="4203700"/>
            <a:ext cx="2990850" cy="3984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叔叔：（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克老</a:t>
            </a:r>
            <a:r>
              <a:rPr kumimoji="0" lang="zh-CN" altLang="zh-CN" sz="20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</a:rPr>
              <a:t>）克劳狄斯</a:t>
            </a:r>
          </a:p>
        </p:txBody>
      </p:sp>
      <p:sp>
        <p:nvSpPr>
          <p:cNvPr id="21" name="矩形 20"/>
          <p:cNvSpPr/>
          <p:nvPr/>
        </p:nvSpPr>
        <p:spPr>
          <a:xfrm>
            <a:off x="1822450" y="3357563"/>
            <a:ext cx="385763" cy="5826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1600" b="0" i="0" u="none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嫁</a:t>
            </a:r>
          </a:p>
        </p:txBody>
      </p:sp>
      <p:sp>
        <p:nvSpPr>
          <p:cNvPr id="22" name="矩形 21"/>
          <p:cNvSpPr/>
          <p:nvPr/>
        </p:nvSpPr>
        <p:spPr>
          <a:xfrm>
            <a:off x="525463" y="1408113"/>
            <a:ext cx="3482975" cy="461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3.3.2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cs"/>
              </a:rPr>
              <a:t> 《哈姆莱特》</a:t>
            </a:r>
          </a:p>
        </p:txBody>
      </p:sp>
      <p:sp>
        <p:nvSpPr>
          <p:cNvPr id="114709" name="文本框 22"/>
          <p:cNvSpPr txBox="1"/>
          <p:nvPr/>
        </p:nvSpPr>
        <p:spPr>
          <a:xfrm>
            <a:off x="4583113" y="127000"/>
            <a:ext cx="5400675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第三章 文艺复兴时期文学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3.3.2二、《哈姆莱特》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9b69906-fa1f-42e8-bb71-1a329d6d1148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5046</Words>
  <Application>Microsoft Macintosh PowerPoint</Application>
  <PresentationFormat>宽屏</PresentationFormat>
  <Paragraphs>1010</Paragraphs>
  <Slides>123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123</vt:i4>
      </vt:variant>
    </vt:vector>
  </HeadingPairs>
  <TitlesOfParts>
    <vt:vector size="139" baseType="lpstr">
      <vt:lpstr>Calibri</vt:lpstr>
      <vt:lpstr>KaiTi</vt:lpstr>
      <vt:lpstr>Microsoft YaHei</vt:lpstr>
      <vt:lpstr>Times New Roman</vt:lpstr>
      <vt:lpstr>Wingdings</vt:lpstr>
      <vt:lpstr>阿里巴巴普惠体 B</vt:lpstr>
      <vt:lpstr>等线</vt:lpstr>
      <vt:lpstr>黑体</vt:lpstr>
      <vt:lpstr>华文中宋</vt:lpstr>
      <vt:lpstr>楷体</vt:lpstr>
      <vt:lpstr>宋体</vt:lpstr>
      <vt:lpstr>微软雅黑</vt:lpstr>
      <vt:lpstr>微软雅黑 Light</vt:lpstr>
      <vt:lpstr>Arial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关于考试题型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木头婉</dc:creator>
  <cp:lastModifiedBy>Microsoft Office 用户</cp:lastModifiedBy>
  <cp:revision>130</cp:revision>
  <cp:lastPrinted>2019-11-28T10:52:00Z</cp:lastPrinted>
  <dcterms:created xsi:type="dcterms:W3CDTF">2018-08-07T04:35:00Z</dcterms:created>
  <dcterms:modified xsi:type="dcterms:W3CDTF">2020-10-31T10:21:16Z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  <property fmtid="{D5CDD505-2E9C-101B-9397-08002B2CF9AE}" pid="3" name="CWMe0c18631183311eb9334bfbc1334bebc">
    <vt:lpwstr>CWMu4sT3cfF60LEZC+QMK3QLSOvCgFy1XD21jj060h/fn8CrjO+G2A5CLaU/kULyvJQTa7XOORMUw6SOqEOydIK/g==</vt:lpwstr>
  </property>
</Properties>
</file>